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sldIdLst>
    <p:sldId id="258" r:id="rId2"/>
    <p:sldId id="256" r:id="rId3"/>
    <p:sldId id="259" r:id="rId4"/>
    <p:sldId id="274" r:id="rId5"/>
    <p:sldId id="275" r:id="rId6"/>
    <p:sldId id="283" r:id="rId7"/>
    <p:sldId id="284" r:id="rId8"/>
    <p:sldId id="260" r:id="rId9"/>
    <p:sldId id="262" r:id="rId10"/>
    <p:sldId id="276" r:id="rId11"/>
    <p:sldId id="277" r:id="rId12"/>
    <p:sldId id="278" r:id="rId13"/>
    <p:sldId id="279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85" r:id="rId24"/>
    <p:sldId id="286" r:id="rId25"/>
    <p:sldId id="287" r:id="rId26"/>
    <p:sldId id="273" r:id="rId27"/>
    <p:sldId id="280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281" r:id="rId56"/>
    <p:sldId id="282" r:id="rId57"/>
    <p:sldId id="315" r:id="rId58"/>
    <p:sldId id="316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nottara" initials="S" lastIdx="1" clrIdx="0">
    <p:extLst>
      <p:ext uri="{19B8F6BF-5375-455C-9EA6-DF929625EA0E}">
        <p15:presenceInfo xmlns:p15="http://schemas.microsoft.com/office/powerpoint/2012/main" userId="Shunotta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D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196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B1C7EA-91B3-4150-90EE-FCC7AD8D91FB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7A2CAD2-0D73-4A31-9AC2-5E060F5ADB90}">
      <dgm:prSet phldrT="[Text]"/>
      <dgm:spPr/>
      <dgm:t>
        <a:bodyPr/>
        <a:lstStyle/>
        <a:p>
          <a:r>
            <a:rPr lang="en-US" dirty="0"/>
            <a:t>Business Understanding</a:t>
          </a:r>
          <a:endParaRPr lang="en-IN" dirty="0"/>
        </a:p>
      </dgm:t>
    </dgm:pt>
    <dgm:pt modelId="{561C10F7-0D8B-4DA6-8500-51A7AD0616E5}" type="parTrans" cxnId="{4CB0AB20-B297-4EE3-87D6-5EF5ED0F25BE}">
      <dgm:prSet/>
      <dgm:spPr/>
      <dgm:t>
        <a:bodyPr/>
        <a:lstStyle/>
        <a:p>
          <a:endParaRPr lang="en-IN"/>
        </a:p>
      </dgm:t>
    </dgm:pt>
    <dgm:pt modelId="{20E100B2-02CE-4559-B5C5-3963EC6E4988}" type="sibTrans" cxnId="{4CB0AB20-B297-4EE3-87D6-5EF5ED0F25BE}">
      <dgm:prSet/>
      <dgm:spPr/>
      <dgm:t>
        <a:bodyPr/>
        <a:lstStyle/>
        <a:p>
          <a:endParaRPr lang="en-IN"/>
        </a:p>
      </dgm:t>
    </dgm:pt>
    <dgm:pt modelId="{3C99E59C-A51E-4109-8646-299F17272EC7}">
      <dgm:prSet phldrT="[Text]"/>
      <dgm:spPr/>
      <dgm:t>
        <a:bodyPr/>
        <a:lstStyle/>
        <a:p>
          <a:r>
            <a:rPr lang="en-US" dirty="0"/>
            <a:t>Data Understanding</a:t>
          </a:r>
          <a:endParaRPr lang="en-IN" dirty="0"/>
        </a:p>
      </dgm:t>
    </dgm:pt>
    <dgm:pt modelId="{06B14F82-F283-4BA6-8369-EEEC83F1DF1D}" type="parTrans" cxnId="{CBB8F8B5-D340-4596-9242-4DC4DD419C65}">
      <dgm:prSet/>
      <dgm:spPr/>
      <dgm:t>
        <a:bodyPr/>
        <a:lstStyle/>
        <a:p>
          <a:endParaRPr lang="en-IN"/>
        </a:p>
      </dgm:t>
    </dgm:pt>
    <dgm:pt modelId="{FB84063A-3BC6-49EB-B784-F01F4FEF89A3}" type="sibTrans" cxnId="{CBB8F8B5-D340-4596-9242-4DC4DD419C65}">
      <dgm:prSet/>
      <dgm:spPr/>
      <dgm:t>
        <a:bodyPr/>
        <a:lstStyle/>
        <a:p>
          <a:endParaRPr lang="en-IN"/>
        </a:p>
      </dgm:t>
    </dgm:pt>
    <dgm:pt modelId="{030FEC05-6F1D-4C91-A226-FD637BC5FFBD}">
      <dgm:prSet phldrT="[Text]"/>
      <dgm:spPr/>
      <dgm:t>
        <a:bodyPr/>
        <a:lstStyle/>
        <a:p>
          <a:r>
            <a:rPr lang="en-US" dirty="0"/>
            <a:t>Data Preparation</a:t>
          </a:r>
          <a:endParaRPr lang="en-IN" dirty="0"/>
        </a:p>
      </dgm:t>
    </dgm:pt>
    <dgm:pt modelId="{834631D6-77FF-4E72-8CBD-E2B69EB288B9}" type="parTrans" cxnId="{64F8A2B8-CC6D-4121-B9BD-4DBA7959FFFE}">
      <dgm:prSet/>
      <dgm:spPr/>
      <dgm:t>
        <a:bodyPr/>
        <a:lstStyle/>
        <a:p>
          <a:endParaRPr lang="en-IN"/>
        </a:p>
      </dgm:t>
    </dgm:pt>
    <dgm:pt modelId="{03AEF5CE-4639-49B3-B70E-77CDFC7A0A3F}" type="sibTrans" cxnId="{64F8A2B8-CC6D-4121-B9BD-4DBA7959FFFE}">
      <dgm:prSet/>
      <dgm:spPr/>
      <dgm:t>
        <a:bodyPr/>
        <a:lstStyle/>
        <a:p>
          <a:endParaRPr lang="en-IN"/>
        </a:p>
      </dgm:t>
    </dgm:pt>
    <dgm:pt modelId="{95047F94-4B44-4E21-A90A-37E2242CB226}">
      <dgm:prSet phldrT="[Text]"/>
      <dgm:spPr/>
      <dgm:t>
        <a:bodyPr/>
        <a:lstStyle/>
        <a:p>
          <a:r>
            <a:rPr lang="en-US" dirty="0" err="1"/>
            <a:t>Exporatory</a:t>
          </a:r>
          <a:r>
            <a:rPr lang="en-US" dirty="0"/>
            <a:t> Data Analysis</a:t>
          </a:r>
          <a:endParaRPr lang="en-IN" dirty="0"/>
        </a:p>
      </dgm:t>
    </dgm:pt>
    <dgm:pt modelId="{536ABF9B-2C7B-4716-A3B2-B7ABF5960EC6}" type="parTrans" cxnId="{7607C294-1015-45E3-B88F-FC8A139CBB14}">
      <dgm:prSet/>
      <dgm:spPr/>
      <dgm:t>
        <a:bodyPr/>
        <a:lstStyle/>
        <a:p>
          <a:endParaRPr lang="en-IN"/>
        </a:p>
      </dgm:t>
    </dgm:pt>
    <dgm:pt modelId="{3F4456B0-4356-4C0A-B9C8-FD6576AD91D8}" type="sibTrans" cxnId="{7607C294-1015-45E3-B88F-FC8A139CBB14}">
      <dgm:prSet/>
      <dgm:spPr/>
      <dgm:t>
        <a:bodyPr/>
        <a:lstStyle/>
        <a:p>
          <a:endParaRPr lang="en-IN"/>
        </a:p>
      </dgm:t>
    </dgm:pt>
    <dgm:pt modelId="{601EF09B-6E82-42BF-865A-C198672B90D7}">
      <dgm:prSet phldrT="[Text]"/>
      <dgm:spPr/>
      <dgm:t>
        <a:bodyPr/>
        <a:lstStyle/>
        <a:p>
          <a:r>
            <a:rPr lang="en-US" dirty="0"/>
            <a:t>Data Modeling </a:t>
          </a:r>
          <a:endParaRPr lang="en-IN" dirty="0"/>
        </a:p>
      </dgm:t>
    </dgm:pt>
    <dgm:pt modelId="{E494F9FC-EE83-45E1-9A29-FE936C54A441}" type="parTrans" cxnId="{15912D39-5975-4A51-9E85-ED15833A3799}">
      <dgm:prSet/>
      <dgm:spPr/>
      <dgm:t>
        <a:bodyPr/>
        <a:lstStyle/>
        <a:p>
          <a:endParaRPr lang="en-IN"/>
        </a:p>
      </dgm:t>
    </dgm:pt>
    <dgm:pt modelId="{836C0500-5E21-4547-B273-EF0D8FDD2FA4}" type="sibTrans" cxnId="{15912D39-5975-4A51-9E85-ED15833A3799}">
      <dgm:prSet/>
      <dgm:spPr/>
      <dgm:t>
        <a:bodyPr/>
        <a:lstStyle/>
        <a:p>
          <a:endParaRPr lang="en-IN"/>
        </a:p>
      </dgm:t>
    </dgm:pt>
    <dgm:pt modelId="{63F56214-0D28-4A24-B534-C8DC86F8B379}">
      <dgm:prSet/>
      <dgm:spPr/>
      <dgm:t>
        <a:bodyPr/>
        <a:lstStyle/>
        <a:p>
          <a:r>
            <a:rPr lang="en-US" dirty="0"/>
            <a:t>Model Evaluation</a:t>
          </a:r>
          <a:endParaRPr lang="en-IN" dirty="0"/>
        </a:p>
      </dgm:t>
    </dgm:pt>
    <dgm:pt modelId="{AB23613D-E0EE-4BDC-B62A-86C7FF0F2FE4}" type="parTrans" cxnId="{7EC1872B-0ACA-441F-BF53-F44BB0161C5C}">
      <dgm:prSet/>
      <dgm:spPr/>
      <dgm:t>
        <a:bodyPr/>
        <a:lstStyle/>
        <a:p>
          <a:endParaRPr lang="en-IN"/>
        </a:p>
      </dgm:t>
    </dgm:pt>
    <dgm:pt modelId="{1A450570-EF22-4F94-A4A5-12494F70511F}" type="sibTrans" cxnId="{7EC1872B-0ACA-441F-BF53-F44BB0161C5C}">
      <dgm:prSet/>
      <dgm:spPr/>
      <dgm:t>
        <a:bodyPr/>
        <a:lstStyle/>
        <a:p>
          <a:endParaRPr lang="en-IN"/>
        </a:p>
      </dgm:t>
    </dgm:pt>
    <dgm:pt modelId="{D7F656DF-F4B3-42A6-AFFF-81F2CACD7BE5}">
      <dgm:prSet/>
      <dgm:spPr/>
      <dgm:t>
        <a:bodyPr/>
        <a:lstStyle/>
        <a:p>
          <a:r>
            <a:rPr lang="en-US" dirty="0"/>
            <a:t>Model Deployment</a:t>
          </a:r>
          <a:endParaRPr lang="en-IN" dirty="0"/>
        </a:p>
      </dgm:t>
    </dgm:pt>
    <dgm:pt modelId="{01E56CC1-AD4F-4DB3-9BD7-9E11290685F7}" type="parTrans" cxnId="{77D15CA3-EAAC-402F-9F81-03EE013C1292}">
      <dgm:prSet/>
      <dgm:spPr/>
      <dgm:t>
        <a:bodyPr/>
        <a:lstStyle/>
        <a:p>
          <a:endParaRPr lang="en-IN"/>
        </a:p>
      </dgm:t>
    </dgm:pt>
    <dgm:pt modelId="{622D4F1E-B6D3-4354-8C43-49767D6E0F21}" type="sibTrans" cxnId="{77D15CA3-EAAC-402F-9F81-03EE013C1292}">
      <dgm:prSet/>
      <dgm:spPr/>
      <dgm:t>
        <a:bodyPr/>
        <a:lstStyle/>
        <a:p>
          <a:endParaRPr lang="en-IN"/>
        </a:p>
      </dgm:t>
    </dgm:pt>
    <dgm:pt modelId="{B8B355BB-F55A-45B7-BB71-34DF937269F1}" type="pres">
      <dgm:prSet presAssocID="{4BB1C7EA-91B3-4150-90EE-FCC7AD8D91FB}" presName="cycle" presStyleCnt="0">
        <dgm:presLayoutVars>
          <dgm:dir/>
          <dgm:resizeHandles val="exact"/>
        </dgm:presLayoutVars>
      </dgm:prSet>
      <dgm:spPr/>
    </dgm:pt>
    <dgm:pt modelId="{1AFDCEC6-960B-4AF7-AEFD-C8F7A5932E30}" type="pres">
      <dgm:prSet presAssocID="{77A2CAD2-0D73-4A31-9AC2-5E060F5ADB90}" presName="node" presStyleLbl="node1" presStyleIdx="0" presStyleCnt="7" custScaleX="110000" custScaleY="110000" custRadScaleRad="100151">
        <dgm:presLayoutVars>
          <dgm:bulletEnabled val="1"/>
        </dgm:presLayoutVars>
      </dgm:prSet>
      <dgm:spPr/>
    </dgm:pt>
    <dgm:pt modelId="{6BB5F833-EB46-4374-BD68-54A8290E35BB}" type="pres">
      <dgm:prSet presAssocID="{77A2CAD2-0D73-4A31-9AC2-5E060F5ADB90}" presName="spNode" presStyleCnt="0"/>
      <dgm:spPr/>
    </dgm:pt>
    <dgm:pt modelId="{A421133C-35B0-438A-AE30-5B01FEEF7B26}" type="pres">
      <dgm:prSet presAssocID="{20E100B2-02CE-4559-B5C5-3963EC6E4988}" presName="sibTrans" presStyleLbl="sibTrans1D1" presStyleIdx="0" presStyleCnt="7"/>
      <dgm:spPr/>
    </dgm:pt>
    <dgm:pt modelId="{ACCEF8BE-CFDF-4AB3-9505-B2DAFF159262}" type="pres">
      <dgm:prSet presAssocID="{3C99E59C-A51E-4109-8646-299F17272EC7}" presName="node" presStyleLbl="node1" presStyleIdx="1" presStyleCnt="7" custScaleX="110000" custScaleY="110000" custRadScaleRad="100094" custRadScaleInc="-395">
        <dgm:presLayoutVars>
          <dgm:bulletEnabled val="1"/>
        </dgm:presLayoutVars>
      </dgm:prSet>
      <dgm:spPr/>
    </dgm:pt>
    <dgm:pt modelId="{8C5D94FA-6F8F-4D57-955C-46791CDB3764}" type="pres">
      <dgm:prSet presAssocID="{3C99E59C-A51E-4109-8646-299F17272EC7}" presName="spNode" presStyleCnt="0"/>
      <dgm:spPr/>
    </dgm:pt>
    <dgm:pt modelId="{F3266EDC-5F38-46FE-9E3C-56156C19F2C9}" type="pres">
      <dgm:prSet presAssocID="{FB84063A-3BC6-49EB-B784-F01F4FEF89A3}" presName="sibTrans" presStyleLbl="sibTrans1D1" presStyleIdx="1" presStyleCnt="7"/>
      <dgm:spPr/>
    </dgm:pt>
    <dgm:pt modelId="{A9A28C4A-BC3C-4383-837A-FB14DCB499B6}" type="pres">
      <dgm:prSet presAssocID="{030FEC05-6F1D-4C91-A226-FD637BC5FFBD}" presName="node" presStyleLbl="node1" presStyleIdx="2" presStyleCnt="7" custScaleX="110000" custScaleY="110000" custRadScaleRad="99966" custRadScaleInc="-493">
        <dgm:presLayoutVars>
          <dgm:bulletEnabled val="1"/>
        </dgm:presLayoutVars>
      </dgm:prSet>
      <dgm:spPr/>
    </dgm:pt>
    <dgm:pt modelId="{EF5A8929-FBA9-473C-A5ED-6CE1990F7D61}" type="pres">
      <dgm:prSet presAssocID="{030FEC05-6F1D-4C91-A226-FD637BC5FFBD}" presName="spNode" presStyleCnt="0"/>
      <dgm:spPr/>
    </dgm:pt>
    <dgm:pt modelId="{154C1D66-48B3-4812-A7AF-055912197F3E}" type="pres">
      <dgm:prSet presAssocID="{03AEF5CE-4639-49B3-B70E-77CDFC7A0A3F}" presName="sibTrans" presStyleLbl="sibTrans1D1" presStyleIdx="2" presStyleCnt="7"/>
      <dgm:spPr/>
    </dgm:pt>
    <dgm:pt modelId="{1A89AB4F-FE9B-4213-9649-19BCBA4B8D7D}" type="pres">
      <dgm:prSet presAssocID="{95047F94-4B44-4E21-A90A-37E2242CB226}" presName="node" presStyleLbl="node1" presStyleIdx="3" presStyleCnt="7" custScaleX="110000" custScaleY="110000">
        <dgm:presLayoutVars>
          <dgm:bulletEnabled val="1"/>
        </dgm:presLayoutVars>
      </dgm:prSet>
      <dgm:spPr/>
    </dgm:pt>
    <dgm:pt modelId="{E0CEF9B4-8113-45FC-9D96-8AFCABF0E9F4}" type="pres">
      <dgm:prSet presAssocID="{95047F94-4B44-4E21-A90A-37E2242CB226}" presName="spNode" presStyleCnt="0"/>
      <dgm:spPr/>
    </dgm:pt>
    <dgm:pt modelId="{A34D7B26-A1D2-431E-BECA-0B312FD3E22D}" type="pres">
      <dgm:prSet presAssocID="{3F4456B0-4356-4C0A-B9C8-FD6576AD91D8}" presName="sibTrans" presStyleLbl="sibTrans1D1" presStyleIdx="3" presStyleCnt="7"/>
      <dgm:spPr/>
    </dgm:pt>
    <dgm:pt modelId="{52C0A27E-DBE5-439B-9C4B-CE7F8477E2B7}" type="pres">
      <dgm:prSet presAssocID="{601EF09B-6E82-42BF-865A-C198672B90D7}" presName="node" presStyleLbl="node1" presStyleIdx="4" presStyleCnt="7" custScaleX="110000" custScaleY="110000">
        <dgm:presLayoutVars>
          <dgm:bulletEnabled val="1"/>
        </dgm:presLayoutVars>
      </dgm:prSet>
      <dgm:spPr/>
    </dgm:pt>
    <dgm:pt modelId="{316215AB-733E-4820-AE4C-69D468E8AA79}" type="pres">
      <dgm:prSet presAssocID="{601EF09B-6E82-42BF-865A-C198672B90D7}" presName="spNode" presStyleCnt="0"/>
      <dgm:spPr/>
    </dgm:pt>
    <dgm:pt modelId="{3595E44E-FF28-4E01-9720-2DE9D26DB3D3}" type="pres">
      <dgm:prSet presAssocID="{836C0500-5E21-4547-B273-EF0D8FDD2FA4}" presName="sibTrans" presStyleLbl="sibTrans1D1" presStyleIdx="4" presStyleCnt="7"/>
      <dgm:spPr/>
    </dgm:pt>
    <dgm:pt modelId="{DFD72AE8-551D-4B2A-83E9-EA5075EF3D79}" type="pres">
      <dgm:prSet presAssocID="{63F56214-0D28-4A24-B534-C8DC86F8B379}" presName="node" presStyleLbl="node1" presStyleIdx="5" presStyleCnt="7" custScaleX="110000" custScaleY="110000" custRadScaleRad="99966" custRadScaleInc="493">
        <dgm:presLayoutVars>
          <dgm:bulletEnabled val="1"/>
        </dgm:presLayoutVars>
      </dgm:prSet>
      <dgm:spPr/>
    </dgm:pt>
    <dgm:pt modelId="{0F1DCE42-1809-472D-A9F7-E27FF0CAD57E}" type="pres">
      <dgm:prSet presAssocID="{63F56214-0D28-4A24-B534-C8DC86F8B379}" presName="spNode" presStyleCnt="0"/>
      <dgm:spPr/>
    </dgm:pt>
    <dgm:pt modelId="{398E6540-122D-4088-B1C5-9C72CC649E42}" type="pres">
      <dgm:prSet presAssocID="{1A450570-EF22-4F94-A4A5-12494F70511F}" presName="sibTrans" presStyleLbl="sibTrans1D1" presStyleIdx="5" presStyleCnt="7"/>
      <dgm:spPr/>
    </dgm:pt>
    <dgm:pt modelId="{4652670C-AB09-46ED-AFB4-5279AC62D73D}" type="pres">
      <dgm:prSet presAssocID="{D7F656DF-F4B3-42A6-AFFF-81F2CACD7BE5}" presName="node" presStyleLbl="node1" presStyleIdx="6" presStyleCnt="7" custScaleX="110000" custScaleY="110000" custRadScaleRad="100094" custRadScaleInc="395">
        <dgm:presLayoutVars>
          <dgm:bulletEnabled val="1"/>
        </dgm:presLayoutVars>
      </dgm:prSet>
      <dgm:spPr/>
    </dgm:pt>
    <dgm:pt modelId="{9DC843A1-B1DE-4F6F-B008-3A7A66B2BDBC}" type="pres">
      <dgm:prSet presAssocID="{D7F656DF-F4B3-42A6-AFFF-81F2CACD7BE5}" presName="spNode" presStyleCnt="0"/>
      <dgm:spPr/>
    </dgm:pt>
    <dgm:pt modelId="{9808F87C-3075-4219-BAB6-98D9F5D58193}" type="pres">
      <dgm:prSet presAssocID="{622D4F1E-B6D3-4354-8C43-49767D6E0F21}" presName="sibTrans" presStyleLbl="sibTrans1D1" presStyleIdx="6" presStyleCnt="7"/>
      <dgm:spPr/>
    </dgm:pt>
  </dgm:ptLst>
  <dgm:cxnLst>
    <dgm:cxn modelId="{0892E318-A6D2-45BE-8BD3-63AFBCCCBBCB}" type="presOf" srcId="{03AEF5CE-4639-49B3-B70E-77CDFC7A0A3F}" destId="{154C1D66-48B3-4812-A7AF-055912197F3E}" srcOrd="0" destOrd="0" presId="urn:microsoft.com/office/officeart/2005/8/layout/cycle5"/>
    <dgm:cxn modelId="{9DA98E20-A773-4346-8733-D829EB3DB9E0}" type="presOf" srcId="{3C99E59C-A51E-4109-8646-299F17272EC7}" destId="{ACCEF8BE-CFDF-4AB3-9505-B2DAFF159262}" srcOrd="0" destOrd="0" presId="urn:microsoft.com/office/officeart/2005/8/layout/cycle5"/>
    <dgm:cxn modelId="{4CB0AB20-B297-4EE3-87D6-5EF5ED0F25BE}" srcId="{4BB1C7EA-91B3-4150-90EE-FCC7AD8D91FB}" destId="{77A2CAD2-0D73-4A31-9AC2-5E060F5ADB90}" srcOrd="0" destOrd="0" parTransId="{561C10F7-0D8B-4DA6-8500-51A7AD0616E5}" sibTransId="{20E100B2-02CE-4559-B5C5-3963EC6E4988}"/>
    <dgm:cxn modelId="{2766B92A-181B-4B6E-ABC4-35392641121E}" type="presOf" srcId="{63F56214-0D28-4A24-B534-C8DC86F8B379}" destId="{DFD72AE8-551D-4B2A-83E9-EA5075EF3D79}" srcOrd="0" destOrd="0" presId="urn:microsoft.com/office/officeart/2005/8/layout/cycle5"/>
    <dgm:cxn modelId="{7EC1872B-0ACA-441F-BF53-F44BB0161C5C}" srcId="{4BB1C7EA-91B3-4150-90EE-FCC7AD8D91FB}" destId="{63F56214-0D28-4A24-B534-C8DC86F8B379}" srcOrd="5" destOrd="0" parTransId="{AB23613D-E0EE-4BDC-B62A-86C7FF0F2FE4}" sibTransId="{1A450570-EF22-4F94-A4A5-12494F70511F}"/>
    <dgm:cxn modelId="{278AB52D-EAD1-41DB-956C-56651DBCDC9C}" type="presOf" srcId="{601EF09B-6E82-42BF-865A-C198672B90D7}" destId="{52C0A27E-DBE5-439B-9C4B-CE7F8477E2B7}" srcOrd="0" destOrd="0" presId="urn:microsoft.com/office/officeart/2005/8/layout/cycle5"/>
    <dgm:cxn modelId="{6FB00131-4CD7-4F91-86FF-A6F120CCD6F8}" type="presOf" srcId="{4BB1C7EA-91B3-4150-90EE-FCC7AD8D91FB}" destId="{B8B355BB-F55A-45B7-BB71-34DF937269F1}" srcOrd="0" destOrd="0" presId="urn:microsoft.com/office/officeart/2005/8/layout/cycle5"/>
    <dgm:cxn modelId="{15912D39-5975-4A51-9E85-ED15833A3799}" srcId="{4BB1C7EA-91B3-4150-90EE-FCC7AD8D91FB}" destId="{601EF09B-6E82-42BF-865A-C198672B90D7}" srcOrd="4" destOrd="0" parTransId="{E494F9FC-EE83-45E1-9A29-FE936C54A441}" sibTransId="{836C0500-5E21-4547-B273-EF0D8FDD2FA4}"/>
    <dgm:cxn modelId="{7CE29347-3196-4115-BA7D-FE5709E171CD}" type="presOf" srcId="{3F4456B0-4356-4C0A-B9C8-FD6576AD91D8}" destId="{A34D7B26-A1D2-431E-BECA-0B312FD3E22D}" srcOrd="0" destOrd="0" presId="urn:microsoft.com/office/officeart/2005/8/layout/cycle5"/>
    <dgm:cxn modelId="{EEFD6669-AC8A-48F2-960A-2DC05375CF01}" type="presOf" srcId="{D7F656DF-F4B3-42A6-AFFF-81F2CACD7BE5}" destId="{4652670C-AB09-46ED-AFB4-5279AC62D73D}" srcOrd="0" destOrd="0" presId="urn:microsoft.com/office/officeart/2005/8/layout/cycle5"/>
    <dgm:cxn modelId="{0E4E5051-6185-4D80-9F16-52EDD2AFF436}" type="presOf" srcId="{030FEC05-6F1D-4C91-A226-FD637BC5FFBD}" destId="{A9A28C4A-BC3C-4383-837A-FB14DCB499B6}" srcOrd="0" destOrd="0" presId="urn:microsoft.com/office/officeart/2005/8/layout/cycle5"/>
    <dgm:cxn modelId="{35135D84-88A3-473E-A046-4A332F8BEA6C}" type="presOf" srcId="{FB84063A-3BC6-49EB-B784-F01F4FEF89A3}" destId="{F3266EDC-5F38-46FE-9E3C-56156C19F2C9}" srcOrd="0" destOrd="0" presId="urn:microsoft.com/office/officeart/2005/8/layout/cycle5"/>
    <dgm:cxn modelId="{7607C294-1015-45E3-B88F-FC8A139CBB14}" srcId="{4BB1C7EA-91B3-4150-90EE-FCC7AD8D91FB}" destId="{95047F94-4B44-4E21-A90A-37E2242CB226}" srcOrd="3" destOrd="0" parTransId="{536ABF9B-2C7B-4716-A3B2-B7ABF5960EC6}" sibTransId="{3F4456B0-4356-4C0A-B9C8-FD6576AD91D8}"/>
    <dgm:cxn modelId="{77D15CA3-EAAC-402F-9F81-03EE013C1292}" srcId="{4BB1C7EA-91B3-4150-90EE-FCC7AD8D91FB}" destId="{D7F656DF-F4B3-42A6-AFFF-81F2CACD7BE5}" srcOrd="6" destOrd="0" parTransId="{01E56CC1-AD4F-4DB3-9BD7-9E11290685F7}" sibTransId="{622D4F1E-B6D3-4354-8C43-49767D6E0F21}"/>
    <dgm:cxn modelId="{CBB8F8B5-D340-4596-9242-4DC4DD419C65}" srcId="{4BB1C7EA-91B3-4150-90EE-FCC7AD8D91FB}" destId="{3C99E59C-A51E-4109-8646-299F17272EC7}" srcOrd="1" destOrd="0" parTransId="{06B14F82-F283-4BA6-8369-EEEC83F1DF1D}" sibTransId="{FB84063A-3BC6-49EB-B784-F01F4FEF89A3}"/>
    <dgm:cxn modelId="{64F8A2B8-CC6D-4121-B9BD-4DBA7959FFFE}" srcId="{4BB1C7EA-91B3-4150-90EE-FCC7AD8D91FB}" destId="{030FEC05-6F1D-4C91-A226-FD637BC5FFBD}" srcOrd="2" destOrd="0" parTransId="{834631D6-77FF-4E72-8CBD-E2B69EB288B9}" sibTransId="{03AEF5CE-4639-49B3-B70E-77CDFC7A0A3F}"/>
    <dgm:cxn modelId="{AD8E49BE-75C1-48E8-9032-25E9E235E3E1}" type="presOf" srcId="{622D4F1E-B6D3-4354-8C43-49767D6E0F21}" destId="{9808F87C-3075-4219-BAB6-98D9F5D58193}" srcOrd="0" destOrd="0" presId="urn:microsoft.com/office/officeart/2005/8/layout/cycle5"/>
    <dgm:cxn modelId="{2744B4CA-ADB4-400A-B528-BF32407AB25E}" type="presOf" srcId="{20E100B2-02CE-4559-B5C5-3963EC6E4988}" destId="{A421133C-35B0-438A-AE30-5B01FEEF7B26}" srcOrd="0" destOrd="0" presId="urn:microsoft.com/office/officeart/2005/8/layout/cycle5"/>
    <dgm:cxn modelId="{7ED552CF-2AFC-46D6-A1A7-7E54F57E0696}" type="presOf" srcId="{95047F94-4B44-4E21-A90A-37E2242CB226}" destId="{1A89AB4F-FE9B-4213-9649-19BCBA4B8D7D}" srcOrd="0" destOrd="0" presId="urn:microsoft.com/office/officeart/2005/8/layout/cycle5"/>
    <dgm:cxn modelId="{049F72E3-BBF8-4402-9E66-3CC58267C717}" type="presOf" srcId="{836C0500-5E21-4547-B273-EF0D8FDD2FA4}" destId="{3595E44E-FF28-4E01-9720-2DE9D26DB3D3}" srcOrd="0" destOrd="0" presId="urn:microsoft.com/office/officeart/2005/8/layout/cycle5"/>
    <dgm:cxn modelId="{56C496F2-8CFF-4AA7-9B17-BC917B09BEF0}" type="presOf" srcId="{77A2CAD2-0D73-4A31-9AC2-5E060F5ADB90}" destId="{1AFDCEC6-960B-4AF7-AEFD-C8F7A5932E30}" srcOrd="0" destOrd="0" presId="urn:microsoft.com/office/officeart/2005/8/layout/cycle5"/>
    <dgm:cxn modelId="{2E2998F3-6C36-4F05-B5BD-3CB9916EC7D8}" type="presOf" srcId="{1A450570-EF22-4F94-A4A5-12494F70511F}" destId="{398E6540-122D-4088-B1C5-9C72CC649E42}" srcOrd="0" destOrd="0" presId="urn:microsoft.com/office/officeart/2005/8/layout/cycle5"/>
    <dgm:cxn modelId="{B7ABE15B-6258-4467-A35B-F146C8C8A602}" type="presParOf" srcId="{B8B355BB-F55A-45B7-BB71-34DF937269F1}" destId="{1AFDCEC6-960B-4AF7-AEFD-C8F7A5932E30}" srcOrd="0" destOrd="0" presId="urn:microsoft.com/office/officeart/2005/8/layout/cycle5"/>
    <dgm:cxn modelId="{32908526-688D-407D-9379-B3B573BE1817}" type="presParOf" srcId="{B8B355BB-F55A-45B7-BB71-34DF937269F1}" destId="{6BB5F833-EB46-4374-BD68-54A8290E35BB}" srcOrd="1" destOrd="0" presId="urn:microsoft.com/office/officeart/2005/8/layout/cycle5"/>
    <dgm:cxn modelId="{C56C1203-D20D-4034-91A5-02BB3CEB2079}" type="presParOf" srcId="{B8B355BB-F55A-45B7-BB71-34DF937269F1}" destId="{A421133C-35B0-438A-AE30-5B01FEEF7B26}" srcOrd="2" destOrd="0" presId="urn:microsoft.com/office/officeart/2005/8/layout/cycle5"/>
    <dgm:cxn modelId="{00E8E0D9-DF31-4B1D-B0B0-33DD6CC79464}" type="presParOf" srcId="{B8B355BB-F55A-45B7-BB71-34DF937269F1}" destId="{ACCEF8BE-CFDF-4AB3-9505-B2DAFF159262}" srcOrd="3" destOrd="0" presId="urn:microsoft.com/office/officeart/2005/8/layout/cycle5"/>
    <dgm:cxn modelId="{4FCEB258-C42A-4AAD-8913-A7E86DF5AB05}" type="presParOf" srcId="{B8B355BB-F55A-45B7-BB71-34DF937269F1}" destId="{8C5D94FA-6F8F-4D57-955C-46791CDB3764}" srcOrd="4" destOrd="0" presId="urn:microsoft.com/office/officeart/2005/8/layout/cycle5"/>
    <dgm:cxn modelId="{0CE43818-247A-44CA-8068-D906D70266AE}" type="presParOf" srcId="{B8B355BB-F55A-45B7-BB71-34DF937269F1}" destId="{F3266EDC-5F38-46FE-9E3C-56156C19F2C9}" srcOrd="5" destOrd="0" presId="urn:microsoft.com/office/officeart/2005/8/layout/cycle5"/>
    <dgm:cxn modelId="{4033D5E2-9878-479F-A4FD-CFEB18DAA407}" type="presParOf" srcId="{B8B355BB-F55A-45B7-BB71-34DF937269F1}" destId="{A9A28C4A-BC3C-4383-837A-FB14DCB499B6}" srcOrd="6" destOrd="0" presId="urn:microsoft.com/office/officeart/2005/8/layout/cycle5"/>
    <dgm:cxn modelId="{F534775A-9C3E-4912-B8CA-C8B7154CDF1B}" type="presParOf" srcId="{B8B355BB-F55A-45B7-BB71-34DF937269F1}" destId="{EF5A8929-FBA9-473C-A5ED-6CE1990F7D61}" srcOrd="7" destOrd="0" presId="urn:microsoft.com/office/officeart/2005/8/layout/cycle5"/>
    <dgm:cxn modelId="{89E73651-4EB3-4523-84B1-EDF949B5C3DD}" type="presParOf" srcId="{B8B355BB-F55A-45B7-BB71-34DF937269F1}" destId="{154C1D66-48B3-4812-A7AF-055912197F3E}" srcOrd="8" destOrd="0" presId="urn:microsoft.com/office/officeart/2005/8/layout/cycle5"/>
    <dgm:cxn modelId="{FCCB8D2B-7DC5-4A3B-A18C-3CE99A2A22B3}" type="presParOf" srcId="{B8B355BB-F55A-45B7-BB71-34DF937269F1}" destId="{1A89AB4F-FE9B-4213-9649-19BCBA4B8D7D}" srcOrd="9" destOrd="0" presId="urn:microsoft.com/office/officeart/2005/8/layout/cycle5"/>
    <dgm:cxn modelId="{974D8516-EE5F-4A6C-8DB5-8EEC9DE16B18}" type="presParOf" srcId="{B8B355BB-F55A-45B7-BB71-34DF937269F1}" destId="{E0CEF9B4-8113-45FC-9D96-8AFCABF0E9F4}" srcOrd="10" destOrd="0" presId="urn:microsoft.com/office/officeart/2005/8/layout/cycle5"/>
    <dgm:cxn modelId="{0D160515-1BA9-4440-8BD8-C34745110C32}" type="presParOf" srcId="{B8B355BB-F55A-45B7-BB71-34DF937269F1}" destId="{A34D7B26-A1D2-431E-BECA-0B312FD3E22D}" srcOrd="11" destOrd="0" presId="urn:microsoft.com/office/officeart/2005/8/layout/cycle5"/>
    <dgm:cxn modelId="{CF4AB09A-00C2-4EBF-9807-F6202441C430}" type="presParOf" srcId="{B8B355BB-F55A-45B7-BB71-34DF937269F1}" destId="{52C0A27E-DBE5-439B-9C4B-CE7F8477E2B7}" srcOrd="12" destOrd="0" presId="urn:microsoft.com/office/officeart/2005/8/layout/cycle5"/>
    <dgm:cxn modelId="{FD7377F5-DD85-4080-9EA7-977B347A4187}" type="presParOf" srcId="{B8B355BB-F55A-45B7-BB71-34DF937269F1}" destId="{316215AB-733E-4820-AE4C-69D468E8AA79}" srcOrd="13" destOrd="0" presId="urn:microsoft.com/office/officeart/2005/8/layout/cycle5"/>
    <dgm:cxn modelId="{459A336B-1BC8-4DF7-B45F-CCFFD5027337}" type="presParOf" srcId="{B8B355BB-F55A-45B7-BB71-34DF937269F1}" destId="{3595E44E-FF28-4E01-9720-2DE9D26DB3D3}" srcOrd="14" destOrd="0" presId="urn:microsoft.com/office/officeart/2005/8/layout/cycle5"/>
    <dgm:cxn modelId="{86D1FAFD-3029-41D6-8E17-2A2C7EB50ACC}" type="presParOf" srcId="{B8B355BB-F55A-45B7-BB71-34DF937269F1}" destId="{DFD72AE8-551D-4B2A-83E9-EA5075EF3D79}" srcOrd="15" destOrd="0" presId="urn:microsoft.com/office/officeart/2005/8/layout/cycle5"/>
    <dgm:cxn modelId="{63904106-D2B6-48CC-9702-C63272475ACB}" type="presParOf" srcId="{B8B355BB-F55A-45B7-BB71-34DF937269F1}" destId="{0F1DCE42-1809-472D-A9F7-E27FF0CAD57E}" srcOrd="16" destOrd="0" presId="urn:microsoft.com/office/officeart/2005/8/layout/cycle5"/>
    <dgm:cxn modelId="{EDCC0619-8A08-4257-9265-F2916C2F7DA0}" type="presParOf" srcId="{B8B355BB-F55A-45B7-BB71-34DF937269F1}" destId="{398E6540-122D-4088-B1C5-9C72CC649E42}" srcOrd="17" destOrd="0" presId="urn:microsoft.com/office/officeart/2005/8/layout/cycle5"/>
    <dgm:cxn modelId="{81A15543-419F-49C0-BBA1-A6BE5E045309}" type="presParOf" srcId="{B8B355BB-F55A-45B7-BB71-34DF937269F1}" destId="{4652670C-AB09-46ED-AFB4-5279AC62D73D}" srcOrd="18" destOrd="0" presId="urn:microsoft.com/office/officeart/2005/8/layout/cycle5"/>
    <dgm:cxn modelId="{CB534EDD-52DC-42C1-83C2-399F4E1620CA}" type="presParOf" srcId="{B8B355BB-F55A-45B7-BB71-34DF937269F1}" destId="{9DC843A1-B1DE-4F6F-B008-3A7A66B2BDBC}" srcOrd="19" destOrd="0" presId="urn:microsoft.com/office/officeart/2005/8/layout/cycle5"/>
    <dgm:cxn modelId="{72C6C0D5-F80B-45DF-B4C5-B13CFC9B83CE}" type="presParOf" srcId="{B8B355BB-F55A-45B7-BB71-34DF937269F1}" destId="{9808F87C-3075-4219-BAB6-98D9F5D58193}" srcOrd="2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DCEC6-960B-4AF7-AEFD-C8F7A5932E30}">
      <dsp:nvSpPr>
        <dsp:cNvPr id="0" name=""/>
        <dsp:cNvSpPr/>
      </dsp:nvSpPr>
      <dsp:spPr>
        <a:xfrm>
          <a:off x="4530744" y="-38742"/>
          <a:ext cx="1398986" cy="9093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Business Understanding</a:t>
          </a:r>
          <a:endParaRPr lang="en-IN" sz="1400" kern="1200" dirty="0"/>
        </a:p>
      </dsp:txBody>
      <dsp:txXfrm>
        <a:off x="4575134" y="5648"/>
        <a:ext cx="1310206" cy="820561"/>
      </dsp:txXfrm>
    </dsp:sp>
    <dsp:sp modelId="{A421133C-35B0-438A-AE30-5B01FEEF7B26}">
      <dsp:nvSpPr>
        <dsp:cNvPr id="0" name=""/>
        <dsp:cNvSpPr/>
      </dsp:nvSpPr>
      <dsp:spPr>
        <a:xfrm>
          <a:off x="2878393" y="418049"/>
          <a:ext cx="4717423" cy="4717423"/>
        </a:xfrm>
        <a:custGeom>
          <a:avLst/>
          <a:gdLst/>
          <a:ahLst/>
          <a:cxnLst/>
          <a:rect l="0" t="0" r="0" b="0"/>
          <a:pathLst>
            <a:path>
              <a:moveTo>
                <a:pt x="3190768" y="151631"/>
              </a:moveTo>
              <a:arcTo wR="2358711" hR="2358711" stAng="17439369" swAng="648779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EF8BE-CFDF-4AB3-9505-B2DAFF159262}">
      <dsp:nvSpPr>
        <dsp:cNvPr id="0" name=""/>
        <dsp:cNvSpPr/>
      </dsp:nvSpPr>
      <dsp:spPr>
        <a:xfrm>
          <a:off x="6374852" y="845773"/>
          <a:ext cx="1398986" cy="9093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Understanding</a:t>
          </a:r>
          <a:endParaRPr lang="en-IN" sz="1400" kern="1200" dirty="0"/>
        </a:p>
      </dsp:txBody>
      <dsp:txXfrm>
        <a:off x="6419242" y="890163"/>
        <a:ext cx="1310206" cy="820561"/>
      </dsp:txXfrm>
    </dsp:sp>
    <dsp:sp modelId="{F3266EDC-5F38-46FE-9E3C-56156C19F2C9}">
      <dsp:nvSpPr>
        <dsp:cNvPr id="0" name=""/>
        <dsp:cNvSpPr/>
      </dsp:nvSpPr>
      <dsp:spPr>
        <a:xfrm>
          <a:off x="2870914" y="409497"/>
          <a:ext cx="4717423" cy="4717423"/>
        </a:xfrm>
        <a:custGeom>
          <a:avLst/>
          <a:gdLst/>
          <a:ahLst/>
          <a:cxnLst/>
          <a:rect l="0" t="0" r="0" b="0"/>
          <a:pathLst>
            <a:path>
              <a:moveTo>
                <a:pt x="4574537" y="1550232"/>
              </a:moveTo>
              <a:arcTo wR="2358711" hR="2358711" stAng="20397281" swAng="985731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A28C4A-BC3C-4383-837A-FB14DCB499B6}">
      <dsp:nvSpPr>
        <dsp:cNvPr id="0" name=""/>
        <dsp:cNvSpPr/>
      </dsp:nvSpPr>
      <dsp:spPr>
        <a:xfrm>
          <a:off x="6830308" y="2841262"/>
          <a:ext cx="1398986" cy="9093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Preparation</a:t>
          </a:r>
          <a:endParaRPr lang="en-IN" sz="1400" kern="1200" dirty="0"/>
        </a:p>
      </dsp:txBody>
      <dsp:txXfrm>
        <a:off x="6874698" y="2885652"/>
        <a:ext cx="1310206" cy="820561"/>
      </dsp:txXfrm>
    </dsp:sp>
    <dsp:sp modelId="{154C1D66-48B3-4812-A7AF-055912197F3E}">
      <dsp:nvSpPr>
        <dsp:cNvPr id="0" name=""/>
        <dsp:cNvSpPr/>
      </dsp:nvSpPr>
      <dsp:spPr>
        <a:xfrm>
          <a:off x="2869915" y="417535"/>
          <a:ext cx="4717423" cy="4717423"/>
        </a:xfrm>
        <a:custGeom>
          <a:avLst/>
          <a:gdLst/>
          <a:ahLst/>
          <a:cxnLst/>
          <a:rect l="0" t="0" r="0" b="0"/>
          <a:pathLst>
            <a:path>
              <a:moveTo>
                <a:pt x="4431515" y="3484325"/>
              </a:moveTo>
              <a:arcTo wR="2358711" hR="2358711" stAng="1710222" swAng="745530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9AB4F-FE9B-4213-9649-19BCBA4B8D7D}">
      <dsp:nvSpPr>
        <dsp:cNvPr id="0" name=""/>
        <dsp:cNvSpPr/>
      </dsp:nvSpPr>
      <dsp:spPr>
        <a:xfrm>
          <a:off x="5554151" y="4445095"/>
          <a:ext cx="1398986" cy="9093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Exporatory</a:t>
          </a:r>
          <a:r>
            <a:rPr lang="en-US" sz="1400" kern="1200" dirty="0"/>
            <a:t> Data Analysis</a:t>
          </a:r>
          <a:endParaRPr lang="en-IN" sz="1400" kern="1200" dirty="0"/>
        </a:p>
      </dsp:txBody>
      <dsp:txXfrm>
        <a:off x="5598541" y="4489485"/>
        <a:ext cx="1310206" cy="820561"/>
      </dsp:txXfrm>
    </dsp:sp>
    <dsp:sp modelId="{A34D7B26-A1D2-431E-BECA-0B312FD3E22D}">
      <dsp:nvSpPr>
        <dsp:cNvPr id="0" name=""/>
        <dsp:cNvSpPr/>
      </dsp:nvSpPr>
      <dsp:spPr>
        <a:xfrm>
          <a:off x="2871526" y="415928"/>
          <a:ext cx="4717423" cy="4717423"/>
        </a:xfrm>
        <a:custGeom>
          <a:avLst/>
          <a:gdLst/>
          <a:ahLst/>
          <a:cxnLst/>
          <a:rect l="0" t="0" r="0" b="0"/>
          <a:pathLst>
            <a:path>
              <a:moveTo>
                <a:pt x="2553863" y="4709336"/>
              </a:moveTo>
              <a:arcTo wR="2358711" hR="2358711" stAng="5115247" swAng="569505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C0A27E-DBE5-439B-9C4B-CE7F8477E2B7}">
      <dsp:nvSpPr>
        <dsp:cNvPr id="0" name=""/>
        <dsp:cNvSpPr/>
      </dsp:nvSpPr>
      <dsp:spPr>
        <a:xfrm>
          <a:off x="3507338" y="4445095"/>
          <a:ext cx="1398986" cy="9093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Modeling </a:t>
          </a:r>
          <a:endParaRPr lang="en-IN" sz="1400" kern="1200" dirty="0"/>
        </a:p>
      </dsp:txBody>
      <dsp:txXfrm>
        <a:off x="3551728" y="4489485"/>
        <a:ext cx="1310206" cy="820561"/>
      </dsp:txXfrm>
    </dsp:sp>
    <dsp:sp modelId="{3595E44E-FF28-4E01-9720-2DE9D26DB3D3}">
      <dsp:nvSpPr>
        <dsp:cNvPr id="0" name=""/>
        <dsp:cNvSpPr/>
      </dsp:nvSpPr>
      <dsp:spPr>
        <a:xfrm>
          <a:off x="2873136" y="417535"/>
          <a:ext cx="4717423" cy="4717423"/>
        </a:xfrm>
        <a:custGeom>
          <a:avLst/>
          <a:gdLst/>
          <a:ahLst/>
          <a:cxnLst/>
          <a:rect l="0" t="0" r="0" b="0"/>
          <a:pathLst>
            <a:path>
              <a:moveTo>
                <a:pt x="576658" y="3903964"/>
              </a:moveTo>
              <a:arcTo wR="2358711" hR="2358711" stAng="8344248" swAng="745530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D72AE8-551D-4B2A-83E9-EA5075EF3D79}">
      <dsp:nvSpPr>
        <dsp:cNvPr id="0" name=""/>
        <dsp:cNvSpPr/>
      </dsp:nvSpPr>
      <dsp:spPr>
        <a:xfrm>
          <a:off x="2231181" y="2841262"/>
          <a:ext cx="1398986" cy="9093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Evaluation</a:t>
          </a:r>
          <a:endParaRPr lang="en-IN" sz="1400" kern="1200" dirty="0"/>
        </a:p>
      </dsp:txBody>
      <dsp:txXfrm>
        <a:off x="2275571" y="2885652"/>
        <a:ext cx="1310206" cy="820561"/>
      </dsp:txXfrm>
    </dsp:sp>
    <dsp:sp modelId="{398E6540-122D-4088-B1C5-9C72CC649E42}">
      <dsp:nvSpPr>
        <dsp:cNvPr id="0" name=""/>
        <dsp:cNvSpPr/>
      </dsp:nvSpPr>
      <dsp:spPr>
        <a:xfrm>
          <a:off x="2872137" y="409497"/>
          <a:ext cx="4717423" cy="4717423"/>
        </a:xfrm>
        <a:custGeom>
          <a:avLst/>
          <a:gdLst/>
          <a:ahLst/>
          <a:cxnLst/>
          <a:rect l="0" t="0" r="0" b="0"/>
          <a:pathLst>
            <a:path>
              <a:moveTo>
                <a:pt x="4697" y="2209930"/>
              </a:moveTo>
              <a:arcTo wR="2358711" hR="2358711" stAng="11016988" swAng="985731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2670C-AB09-46ED-AFB4-5279AC62D73D}">
      <dsp:nvSpPr>
        <dsp:cNvPr id="0" name=""/>
        <dsp:cNvSpPr/>
      </dsp:nvSpPr>
      <dsp:spPr>
        <a:xfrm>
          <a:off x="2686637" y="845773"/>
          <a:ext cx="1398986" cy="9093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Deployment</a:t>
          </a:r>
          <a:endParaRPr lang="en-IN" sz="1400" kern="1200" dirty="0"/>
        </a:p>
      </dsp:txBody>
      <dsp:txXfrm>
        <a:off x="2731027" y="890163"/>
        <a:ext cx="1310206" cy="820561"/>
      </dsp:txXfrm>
    </dsp:sp>
    <dsp:sp modelId="{9808F87C-3075-4219-BAB6-98D9F5D58193}">
      <dsp:nvSpPr>
        <dsp:cNvPr id="0" name=""/>
        <dsp:cNvSpPr/>
      </dsp:nvSpPr>
      <dsp:spPr>
        <a:xfrm>
          <a:off x="2864659" y="418049"/>
          <a:ext cx="4717423" cy="4717423"/>
        </a:xfrm>
        <a:custGeom>
          <a:avLst/>
          <a:gdLst/>
          <a:ahLst/>
          <a:cxnLst/>
          <a:rect l="0" t="0" r="0" b="0"/>
          <a:pathLst>
            <a:path>
              <a:moveTo>
                <a:pt x="1127371" y="346916"/>
              </a:moveTo>
              <a:arcTo wR="2358711" hR="2358711" stAng="14311851" swAng="648779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785F-F4AB-40EB-B806-178F115BA10C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05C-EA9B-45CF-AAF7-74A731538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37982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785F-F4AB-40EB-B806-178F115BA10C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05C-EA9B-45CF-AAF7-74A731538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02025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785F-F4AB-40EB-B806-178F115BA10C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05C-EA9B-45CF-AAF7-74A731538649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9976768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785F-F4AB-40EB-B806-178F115BA10C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05C-EA9B-45CF-AAF7-74A731538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374792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785F-F4AB-40EB-B806-178F115BA10C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05C-EA9B-45CF-AAF7-74A731538649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5782551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785F-F4AB-40EB-B806-178F115BA10C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05C-EA9B-45CF-AAF7-74A731538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22770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785F-F4AB-40EB-B806-178F115BA10C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05C-EA9B-45CF-AAF7-74A731538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868008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785F-F4AB-40EB-B806-178F115BA10C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05C-EA9B-45CF-AAF7-74A731538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582322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785F-F4AB-40EB-B806-178F115BA10C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05C-EA9B-45CF-AAF7-74A731538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230888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785F-F4AB-40EB-B806-178F115BA10C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05C-EA9B-45CF-AAF7-74A731538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445718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785F-F4AB-40EB-B806-178F115BA10C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05C-EA9B-45CF-AAF7-74A731538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711632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785F-F4AB-40EB-B806-178F115BA10C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05C-EA9B-45CF-AAF7-74A731538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872954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785F-F4AB-40EB-B806-178F115BA10C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05C-EA9B-45CF-AAF7-74A731538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61038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785F-F4AB-40EB-B806-178F115BA10C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05C-EA9B-45CF-AAF7-74A731538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444487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785F-F4AB-40EB-B806-178F115BA10C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05C-EA9B-45CF-AAF7-74A731538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589300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605C-EA9B-45CF-AAF7-74A731538649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785F-F4AB-40EB-B806-178F115BA10C}" type="datetimeFigureOut">
              <a:rPr lang="en-IN" smtClean="0"/>
              <a:t>01-02-2023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05555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F785F-F4AB-40EB-B806-178F115BA10C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CB1605C-EA9B-45CF-AAF7-74A731538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675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</p:sldLayoutIdLst>
  <p:transition spd="slow">
    <p:cover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397C7-54B9-411A-A63F-C7C13EFF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239" y="1658471"/>
            <a:ext cx="8490244" cy="2214282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Water Quality</a:t>
            </a:r>
            <a:br>
              <a:rPr lang="en-US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sz="6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analysis</a:t>
            </a:r>
            <a:endParaRPr lang="en-IN" sz="6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040544"/>
      </p:ext>
    </p:extLst>
  </p:cSld>
  <p:clrMapOvr>
    <a:masterClrMapping/>
  </p:clrMapOvr>
  <p:transition spd="slow">
    <p:cover/>
    <p:sndAc>
      <p:stSnd>
        <p:snd r:embed="rId2" name="chimes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743749-10A6-1127-82E9-BBB0C1A04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0" t="26034" r="49412" b="30431"/>
          <a:stretch/>
        </p:blipFill>
        <p:spPr>
          <a:xfrm>
            <a:off x="2187388" y="439271"/>
            <a:ext cx="4796118" cy="289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6F1A07-7D3A-59D8-80BF-46603F970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53" t="27843" r="50956" b="34379"/>
          <a:stretch/>
        </p:blipFill>
        <p:spPr>
          <a:xfrm>
            <a:off x="2187387" y="3487270"/>
            <a:ext cx="4796117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5121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49ECF6-B71A-7649-23F6-BFA8B8EBC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50" t="24604" r="13725" b="5160"/>
          <a:stretch/>
        </p:blipFill>
        <p:spPr>
          <a:xfrm>
            <a:off x="1362635" y="833719"/>
            <a:ext cx="7440705" cy="4796116"/>
          </a:xfrm>
        </p:spPr>
      </p:pic>
    </p:spTree>
    <p:extLst>
      <p:ext uri="{BB962C8B-B14F-4D97-AF65-F5344CB8AC3E}">
        <p14:creationId xmlns:p14="http://schemas.microsoft.com/office/powerpoint/2010/main" val="977490067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180239-7019-461F-9B1E-0B36A001C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48" t="31182" r="28003" b="5247"/>
          <a:stretch/>
        </p:blipFill>
        <p:spPr>
          <a:xfrm>
            <a:off x="676166" y="339363"/>
            <a:ext cx="8297503" cy="3572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3AAFF-8694-AAA5-FB87-59B818784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40" t="28866" r="26397" b="24261"/>
          <a:stretch/>
        </p:blipFill>
        <p:spPr>
          <a:xfrm>
            <a:off x="848412" y="3912120"/>
            <a:ext cx="7494310" cy="283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5628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881E1-21CB-40ED-A33A-0D5FC6F12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16" y="565254"/>
            <a:ext cx="10956947" cy="744738"/>
          </a:xfrm>
        </p:spPr>
        <p:txBody>
          <a:bodyPr/>
          <a:lstStyle/>
          <a:p>
            <a:pPr marL="0" indent="0">
              <a:buNone/>
            </a:pP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We can see that the difference between the mean and median values of Potable and Non-Potable Water is minimal. So we use the overall median of the feature to impute the values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E44D8-6F13-CDD6-20C1-2118E55E4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27" t="24330" r="37912" b="14777"/>
          <a:stretch/>
        </p:blipFill>
        <p:spPr>
          <a:xfrm>
            <a:off x="1489435" y="1668544"/>
            <a:ext cx="6334811" cy="417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41332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BA3C-22CE-45AD-9D7F-042FCBDA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356681"/>
            <a:ext cx="8001000" cy="1044102"/>
          </a:xfrm>
        </p:spPr>
        <p:txBody>
          <a:bodyPr/>
          <a:lstStyle/>
          <a:p>
            <a:pPr algn="ctr"/>
            <a:r>
              <a:rPr lang="en-US" sz="4400" b="1" cap="none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Data Visualization</a:t>
            </a:r>
            <a:endParaRPr lang="en-IN" sz="4400" b="1" cap="none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3DB2C-E92F-4F90-A155-5FC60A5DB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81" t="23026" r="10532" b="8889"/>
          <a:stretch/>
        </p:blipFill>
        <p:spPr>
          <a:xfrm>
            <a:off x="966281" y="1666672"/>
            <a:ext cx="8813259" cy="46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3844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ED00E-A689-4485-8396-9696D2ECB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024" y="3242733"/>
            <a:ext cx="8534400" cy="3615267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0934F-ECA9-442C-BEF8-D90227C07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1" t="21940" r="10557" b="9691"/>
          <a:stretch/>
        </p:blipFill>
        <p:spPr>
          <a:xfrm>
            <a:off x="594156" y="746923"/>
            <a:ext cx="9384081" cy="526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26431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789A51-A83E-4DA5-97EC-D96558099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08" t="21656" r="10850" b="14326"/>
          <a:stretch/>
        </p:blipFill>
        <p:spPr>
          <a:xfrm>
            <a:off x="597566" y="1041845"/>
            <a:ext cx="9385200" cy="477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8094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D23489-BD20-404B-B3CB-6F10003BD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17" t="24063" r="10590" b="6764"/>
          <a:stretch/>
        </p:blipFill>
        <p:spPr>
          <a:xfrm>
            <a:off x="543749" y="794752"/>
            <a:ext cx="9231847" cy="508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30179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ECC8E2-478D-4C7B-B536-4B745EBB5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68" t="27664" r="10530" b="5255"/>
          <a:stretch/>
        </p:blipFill>
        <p:spPr>
          <a:xfrm>
            <a:off x="473545" y="876978"/>
            <a:ext cx="9273770" cy="52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62922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D93267-15D9-4493-BA2F-76C1875F0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80" t="24019" r="10717" b="7611"/>
          <a:stretch/>
        </p:blipFill>
        <p:spPr>
          <a:xfrm>
            <a:off x="430624" y="661682"/>
            <a:ext cx="9385200" cy="503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1495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3B3FB-9A97-4185-9D09-9F08D78A7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477" y="772319"/>
            <a:ext cx="7581089" cy="1655762"/>
          </a:xfrm>
        </p:spPr>
        <p:txBody>
          <a:bodyPr/>
          <a:lstStyle/>
          <a:p>
            <a:pPr algn="l"/>
            <a: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Group-3</a:t>
            </a:r>
            <a:endParaRPr lang="en-IN" b="1" cap="none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7350A-14FE-4A76-B256-F2CA7810E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5056094" cy="2798762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IN" sz="7200" b="1" i="1" dirty="0">
                <a:solidFill>
                  <a:schemeClr val="accent2">
                    <a:lumMod val="50000"/>
                  </a:schemeClr>
                </a:solidFill>
                <a:effectLst/>
                <a:latin typeface="Arial Rounded MT Bold" panose="020F0704030504030204" pitchFamily="34" charset="0"/>
              </a:rPr>
              <a:t>Name -</a:t>
            </a:r>
          </a:p>
          <a:p>
            <a:pPr marL="857250" indent="-857250" algn="l">
              <a:buFont typeface="Wingdings" panose="05000000000000000000" pitchFamily="2" charset="2"/>
              <a:buChar char="v"/>
            </a:pPr>
            <a:r>
              <a:rPr lang="en-IN" sz="7200" b="1" i="0" dirty="0" err="1">
                <a:solidFill>
                  <a:schemeClr val="accent2">
                    <a:lumMod val="50000"/>
                  </a:schemeClr>
                </a:solidFill>
                <a:effectLst/>
                <a:latin typeface="Arial Rounded MT Bold" panose="020F0704030504030204" pitchFamily="34" charset="0"/>
              </a:rPr>
              <a:t>Shunottara</a:t>
            </a:r>
            <a:r>
              <a:rPr lang="en-IN" sz="7200" b="1" i="0" dirty="0">
                <a:solidFill>
                  <a:schemeClr val="accent2">
                    <a:lumMod val="50000"/>
                  </a:schemeClr>
                </a:solidFill>
                <a:effectLst/>
                <a:latin typeface="Arial Rounded MT Bold" panose="020F0704030504030204" pitchFamily="34" charset="0"/>
              </a:rPr>
              <a:t> </a:t>
            </a:r>
            <a:r>
              <a:rPr lang="en-IN" sz="7200" b="1" i="0" dirty="0" err="1">
                <a:solidFill>
                  <a:schemeClr val="accent2">
                    <a:lumMod val="50000"/>
                  </a:schemeClr>
                </a:solidFill>
                <a:effectLst/>
                <a:latin typeface="Arial Rounded MT Bold" panose="020F0704030504030204" pitchFamily="34" charset="0"/>
              </a:rPr>
              <a:t>Alhat</a:t>
            </a:r>
            <a:endParaRPr lang="en-IN" sz="7200" b="1" i="0" dirty="0">
              <a:solidFill>
                <a:schemeClr val="accent2">
                  <a:lumMod val="50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marL="857250" indent="-857250" algn="l">
              <a:buFont typeface="Wingdings" panose="05000000000000000000" pitchFamily="2" charset="2"/>
              <a:buChar char="v"/>
            </a:pPr>
            <a:r>
              <a:rPr lang="en-IN" sz="7200" b="1" i="0" dirty="0" err="1">
                <a:solidFill>
                  <a:schemeClr val="accent2">
                    <a:lumMod val="50000"/>
                  </a:schemeClr>
                </a:solidFill>
                <a:effectLst/>
                <a:latin typeface="Arial Rounded MT Bold" panose="020F0704030504030204" pitchFamily="34" charset="0"/>
              </a:rPr>
              <a:t>Thanu</a:t>
            </a:r>
            <a:r>
              <a:rPr lang="en-IN" sz="7200" b="1" i="0" dirty="0">
                <a:solidFill>
                  <a:schemeClr val="accent2">
                    <a:lumMod val="50000"/>
                  </a:schemeClr>
                </a:solidFill>
                <a:effectLst/>
                <a:latin typeface="Arial Rounded MT Bold" panose="020F0704030504030204" pitchFamily="34" charset="0"/>
              </a:rPr>
              <a:t> </a:t>
            </a:r>
            <a:r>
              <a:rPr lang="en-IN" sz="7200" b="1" i="0" dirty="0" err="1">
                <a:solidFill>
                  <a:schemeClr val="accent2">
                    <a:lumMod val="50000"/>
                  </a:schemeClr>
                </a:solidFill>
                <a:effectLst/>
                <a:latin typeface="Arial Rounded MT Bold" panose="020F0704030504030204" pitchFamily="34" charset="0"/>
              </a:rPr>
              <a:t>Bujji</a:t>
            </a:r>
            <a:endParaRPr lang="en-IN" sz="7200" b="1" i="0" dirty="0">
              <a:solidFill>
                <a:schemeClr val="accent2">
                  <a:lumMod val="50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marL="857250" indent="-857250" algn="l">
              <a:buFont typeface="Wingdings" panose="05000000000000000000" pitchFamily="2" charset="2"/>
              <a:buChar char="v"/>
            </a:pPr>
            <a:r>
              <a:rPr lang="en-IN" sz="7200" b="1" i="0" dirty="0">
                <a:solidFill>
                  <a:schemeClr val="accent2">
                    <a:lumMod val="50000"/>
                  </a:schemeClr>
                </a:solidFill>
                <a:effectLst/>
                <a:latin typeface="Arial Rounded MT Bold" panose="020F0704030504030204" pitchFamily="34" charset="0"/>
              </a:rPr>
              <a:t>Lily Susanna</a:t>
            </a:r>
          </a:p>
          <a:p>
            <a:pPr marL="857250" indent="-857250" algn="l">
              <a:buFont typeface="Wingdings" panose="05000000000000000000" pitchFamily="2" charset="2"/>
              <a:buChar char="v"/>
            </a:pPr>
            <a:r>
              <a:rPr lang="en-IN" sz="7200" b="1" i="0" dirty="0">
                <a:solidFill>
                  <a:schemeClr val="accent2">
                    <a:lumMod val="50000"/>
                  </a:schemeClr>
                </a:solidFill>
                <a:effectLst/>
                <a:latin typeface="Arial Rounded MT Bold" panose="020F0704030504030204" pitchFamily="34" charset="0"/>
              </a:rPr>
              <a:t>Ananya Biswas</a:t>
            </a:r>
          </a:p>
          <a:p>
            <a:pPr marL="857250" indent="-857250" algn="l">
              <a:buFont typeface="Wingdings" panose="05000000000000000000" pitchFamily="2" charset="2"/>
              <a:buChar char="v"/>
            </a:pPr>
            <a:r>
              <a:rPr lang="en-IN" sz="7200" b="1" i="0" dirty="0">
                <a:solidFill>
                  <a:schemeClr val="accent2">
                    <a:lumMod val="50000"/>
                  </a:schemeClr>
                </a:solidFill>
                <a:effectLst/>
                <a:latin typeface="Arial Rounded MT Bold" panose="020F0704030504030204" pitchFamily="34" charset="0"/>
              </a:rPr>
              <a:t>Shubham </a:t>
            </a:r>
            <a:r>
              <a:rPr lang="en-IN" sz="7200" b="1" i="0" dirty="0" err="1">
                <a:solidFill>
                  <a:schemeClr val="accent2">
                    <a:lumMod val="50000"/>
                  </a:schemeClr>
                </a:solidFill>
                <a:effectLst/>
                <a:latin typeface="Arial Rounded MT Bold" panose="020F0704030504030204" pitchFamily="34" charset="0"/>
              </a:rPr>
              <a:t>Swarnakar</a:t>
            </a:r>
            <a:endParaRPr lang="en-IN" sz="7200" b="1" i="0" dirty="0">
              <a:solidFill>
                <a:schemeClr val="accent2">
                  <a:lumMod val="50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marL="857250" indent="-857250" algn="l">
              <a:buFont typeface="Wingdings" panose="05000000000000000000" pitchFamily="2" charset="2"/>
              <a:buChar char="v"/>
            </a:pPr>
            <a:r>
              <a:rPr lang="en-IN" sz="7200" b="1" i="0" dirty="0">
                <a:solidFill>
                  <a:schemeClr val="accent2">
                    <a:lumMod val="50000"/>
                  </a:schemeClr>
                </a:solidFill>
                <a:effectLst/>
                <a:latin typeface="Arial Rounded MT Bold" panose="020F0704030504030204" pitchFamily="34" charset="0"/>
              </a:rPr>
              <a:t>Veena Tiwari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6743197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1F8498-C045-42B4-B3AB-95297D524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07" t="24207" r="10851" b="7328"/>
          <a:stretch/>
        </p:blipFill>
        <p:spPr>
          <a:xfrm>
            <a:off x="578712" y="868448"/>
            <a:ext cx="9498542" cy="51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90047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97AD5B-5286-4337-93DB-E70935B35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0" t="23451" r="10852" b="8888"/>
          <a:stretch/>
        </p:blipFill>
        <p:spPr>
          <a:xfrm>
            <a:off x="501092" y="941922"/>
            <a:ext cx="9385200" cy="497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5011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55587-01B9-4D00-8FEE-1EBED1AE21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0" t="25188" r="10904" b="6574"/>
          <a:stretch/>
        </p:blipFill>
        <p:spPr>
          <a:xfrm>
            <a:off x="470537" y="754125"/>
            <a:ext cx="9385200" cy="502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35524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16F5B8-C2C4-14D7-9C82-8E7DE878B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58" t="27079" r="15876" b="12990"/>
          <a:stretch/>
        </p:blipFill>
        <p:spPr>
          <a:xfrm>
            <a:off x="490193" y="838984"/>
            <a:ext cx="9385200" cy="537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03410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E87774-F651-DA98-7801-0F5318420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21" t="24330" r="30413" b="6942"/>
          <a:stretch/>
        </p:blipFill>
        <p:spPr>
          <a:xfrm>
            <a:off x="1404591" y="3629319"/>
            <a:ext cx="7183227" cy="3148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B8317-D459-CB1B-0806-759DCD041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59" t="24742" r="20438" b="9141"/>
          <a:stretch/>
        </p:blipFill>
        <p:spPr>
          <a:xfrm>
            <a:off x="1404591" y="89556"/>
            <a:ext cx="7183227" cy="353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72643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DFF84-ADC0-A0A2-B8E8-96C9CE653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" t="12509" r="46495" b="5704"/>
          <a:stretch/>
        </p:blipFill>
        <p:spPr>
          <a:xfrm>
            <a:off x="1451727" y="471340"/>
            <a:ext cx="6344240" cy="560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4878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E874-A47B-4CFE-8397-BD50A31AA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12" y="722724"/>
            <a:ext cx="8596668" cy="672445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 Black" panose="020B0A04020102020204" pitchFamily="34" charset="0"/>
              </a:rPr>
              <a:t>Standardizing the Data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DD2FE9-EFFA-1F4D-CA9B-464CFA5E5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899" y="1359306"/>
            <a:ext cx="6862714" cy="431787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>
                <a:latin typeface="Arial Rounded MT Bold" panose="020F0704030504030204" pitchFamily="34" charset="0"/>
              </a:rPr>
              <a:t>Splitting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9641D3-8254-2377-96BE-9286463DA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41829" r="27706" b="40069"/>
          <a:stretch/>
        </p:blipFill>
        <p:spPr>
          <a:xfrm>
            <a:off x="801277" y="2055968"/>
            <a:ext cx="8785782" cy="18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2008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C91B-31AC-4859-B849-8A15A422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7628"/>
            <a:ext cx="8596668" cy="69129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Model Building</a:t>
            </a:r>
            <a:endParaRPr lang="en-IN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7DA097-BF23-8315-4B85-0E16CFD4F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1" t="41512" r="45954" b="12577"/>
          <a:stretch/>
        </p:blipFill>
        <p:spPr>
          <a:xfrm>
            <a:off x="1482067" y="1941920"/>
            <a:ext cx="7451795" cy="374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66547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F026E3-4E95-BE94-3CAF-28D940974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81" t="25566" r="46572" b="11203"/>
          <a:stretch/>
        </p:blipFill>
        <p:spPr>
          <a:xfrm>
            <a:off x="1489434" y="1260833"/>
            <a:ext cx="6249971" cy="473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68489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8C4E3-B2D1-3EFA-6433-CF0071AE8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59" t="26529" r="37990" b="9278"/>
          <a:stretch/>
        </p:blipFill>
        <p:spPr>
          <a:xfrm>
            <a:off x="1461154" y="735290"/>
            <a:ext cx="6095428" cy="462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7124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7DEB6-1D49-4556-9222-00D884418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193741" cy="1205790"/>
          </a:xfrm>
        </p:spPr>
        <p:txBody>
          <a:bodyPr/>
          <a:lstStyle/>
          <a:p>
            <a:pPr algn="ctr"/>
            <a:r>
              <a:rPr lang="en-US" b="1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Feature Description</a:t>
            </a:r>
            <a:endParaRPr lang="en-IN" b="1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2C37B-FD2A-442C-966E-BE2BE806C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39438"/>
            <a:ext cx="9144000" cy="3350200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+mj-lt"/>
              <a:buAutoNum type="arabicParenR"/>
            </a:pPr>
            <a:r>
              <a:rPr lang="en-IN" b="1" i="0" dirty="0" err="1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ph</a:t>
            </a:r>
            <a:r>
              <a:rPr lang="en-IN" b="1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 value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IN" b="1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Hardness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IN" b="1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Solids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IN" b="1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Chloramines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IN" b="1" i="0" dirty="0" err="1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Sulfate</a:t>
            </a:r>
            <a:endParaRPr lang="en-IN" b="1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IN" b="1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Conductivity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IN" b="1" i="0" dirty="0" err="1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Organic_carbon</a:t>
            </a:r>
            <a:endParaRPr lang="en-IN" b="1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IN" b="1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Trihalomethanes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IN" b="1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Turbidity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IN" b="1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Potability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7594612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8802B1-02FA-8F4E-EBAE-07597262B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0" t="26941" r="22989" b="29347"/>
          <a:stretch/>
        </p:blipFill>
        <p:spPr>
          <a:xfrm>
            <a:off x="869518" y="1178350"/>
            <a:ext cx="8255630" cy="424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79342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06FCE-50FC-25EC-68AF-8387705E1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6" t="25567" r="15876" b="15739"/>
          <a:stretch/>
        </p:blipFill>
        <p:spPr>
          <a:xfrm>
            <a:off x="650449" y="113122"/>
            <a:ext cx="6683605" cy="3170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34A50D-8E03-0502-460C-5AC852E83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36" t="28041" r="16958" b="7079"/>
          <a:stretch/>
        </p:blipFill>
        <p:spPr>
          <a:xfrm>
            <a:off x="716436" y="3222816"/>
            <a:ext cx="6617617" cy="352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34644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E0DF53-A397-9251-71B4-AE170A1C0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1" t="25430" r="16959" b="24123"/>
          <a:stretch/>
        </p:blipFill>
        <p:spPr>
          <a:xfrm>
            <a:off x="603315" y="214464"/>
            <a:ext cx="8333295" cy="3459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7FC4F3-0E89-1FD7-1386-32A181D690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32" t="47286" r="16417" b="14776"/>
          <a:stretch/>
        </p:blipFill>
        <p:spPr>
          <a:xfrm>
            <a:off x="603314" y="3721231"/>
            <a:ext cx="8333295" cy="26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66787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C7A1E-B789-66AE-806B-06574587D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14" t="25979" r="17112" b="6942"/>
          <a:stretch/>
        </p:blipFill>
        <p:spPr>
          <a:xfrm>
            <a:off x="688157" y="179111"/>
            <a:ext cx="8710366" cy="4813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00143-B14C-66AD-EBDF-A16FDB45C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91" t="26941" r="16417" b="55464"/>
          <a:stretch/>
        </p:blipFill>
        <p:spPr>
          <a:xfrm>
            <a:off x="688156" y="5165889"/>
            <a:ext cx="8484123" cy="120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71848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D29E57-B8E0-02A5-E2E0-0F921E7C3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0" t="26499" r="17423" b="13402"/>
          <a:stretch/>
        </p:blipFill>
        <p:spPr>
          <a:xfrm>
            <a:off x="931658" y="584461"/>
            <a:ext cx="7731575" cy="3850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0CEF1B-E955-54D0-BB2A-B057111ED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32" t="35464" r="16881" b="28660"/>
          <a:stretch/>
        </p:blipFill>
        <p:spPr>
          <a:xfrm>
            <a:off x="931658" y="4449451"/>
            <a:ext cx="7731575" cy="22983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1F80A-F1A6-82EA-B0CB-EF5B4A0C9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410" y="245098"/>
            <a:ext cx="6260619" cy="452487"/>
          </a:xfrm>
        </p:spPr>
        <p:txBody>
          <a:bodyPr/>
          <a:lstStyle/>
          <a:p>
            <a:pPr algn="ctr"/>
            <a:r>
              <a:rPr lang="en-IN" sz="40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Base Model</a:t>
            </a:r>
          </a:p>
        </p:txBody>
      </p:sp>
    </p:spTree>
    <p:extLst>
      <p:ext uri="{BB962C8B-B14F-4D97-AF65-F5344CB8AC3E}">
        <p14:creationId xmlns:p14="http://schemas.microsoft.com/office/powerpoint/2010/main" val="3633156799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A19E-08AA-6573-0A5A-1FF13327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419532" cy="408495"/>
          </a:xfrm>
        </p:spPr>
        <p:txBody>
          <a:bodyPr>
            <a:normAutofit/>
          </a:bodyPr>
          <a:lstStyle/>
          <a:p>
            <a:pPr algn="ctr"/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172DC-2D0A-1AF8-A17F-99076DEFD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310" y="2858173"/>
            <a:ext cx="8136728" cy="4084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Standard Scaler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BE688-A9B5-BFA8-4CA4-2A1F80D36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82" t="47010" r="15876" b="43413"/>
          <a:stretch/>
        </p:blipFill>
        <p:spPr>
          <a:xfrm>
            <a:off x="724179" y="1385740"/>
            <a:ext cx="9030887" cy="697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F86EBB-07A9-FC91-7871-B9619BFE6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61031" r="18570" b="28248"/>
          <a:stretch/>
        </p:blipFill>
        <p:spPr>
          <a:xfrm>
            <a:off x="677333" y="3987538"/>
            <a:ext cx="9161727" cy="82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64165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97470-44FA-B25A-C4C5-581C852E2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4" t="25017" r="16495" b="9141"/>
          <a:stretch/>
        </p:blipFill>
        <p:spPr>
          <a:xfrm>
            <a:off x="669303" y="716437"/>
            <a:ext cx="8474696" cy="48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60946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2EC40A-B834-D4D7-7BA0-0A5B3661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5" t="25154" r="17500" b="7904"/>
          <a:stretch/>
        </p:blipFill>
        <p:spPr>
          <a:xfrm>
            <a:off x="631596" y="754144"/>
            <a:ext cx="8729453" cy="479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36122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F4F52F-0DFC-7F27-05F3-61C73D240D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13" t="26392" r="16881" b="31409"/>
          <a:stretch/>
        </p:blipFill>
        <p:spPr>
          <a:xfrm>
            <a:off x="377071" y="1168923"/>
            <a:ext cx="9222731" cy="336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90375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150E8-AC9A-1178-328B-BAB18C3871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0" t="26117" r="17423" b="17252"/>
          <a:stretch/>
        </p:blipFill>
        <p:spPr>
          <a:xfrm>
            <a:off x="820132" y="103480"/>
            <a:ext cx="7334054" cy="3136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4A7B04-E79E-8EEB-A7B0-AA5B8D10C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09" t="28591" r="18505" b="8316"/>
          <a:stretch/>
        </p:blipFill>
        <p:spPr>
          <a:xfrm>
            <a:off x="820132" y="3279449"/>
            <a:ext cx="7334054" cy="349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2094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9E02-00DE-4D8A-BE56-48D84E7AA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842802" cy="862519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Introduction</a:t>
            </a:r>
            <a:endParaRPr lang="en-IN" sz="40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A9E95-446D-4143-ABF1-D3FF2A919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8111"/>
            <a:ext cx="9488642" cy="1924359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Data Science helps in gathering and getting useful information to make sound decisions.</a:t>
            </a:r>
          </a:p>
          <a:p>
            <a:r>
              <a:rPr lang="en-US" sz="1600" dirty="0">
                <a:latin typeface="Arial Rounded MT Bold" panose="020F0704030504030204" pitchFamily="34" charset="0"/>
              </a:rPr>
              <a:t>Machine Learning helps in applying algorithms to get the predicted result.</a:t>
            </a:r>
          </a:p>
          <a:p>
            <a:r>
              <a:rPr lang="en-US" sz="1600" dirty="0">
                <a:latin typeface="Arial Rounded MT Bold" panose="020F0704030504030204" pitchFamily="34" charset="0"/>
              </a:rPr>
              <a:t>Python language helps in applying the tools and techniques.</a:t>
            </a:r>
          </a:p>
          <a:p>
            <a:r>
              <a:rPr lang="en-US" sz="1600" dirty="0">
                <a:latin typeface="Arial Rounded MT Bold" panose="020F0704030504030204" pitchFamily="34" charset="0"/>
              </a:rPr>
              <a:t>Aim of the project to predict the potability using classification machine learning model.</a:t>
            </a:r>
            <a:endParaRPr lang="en-IN" sz="16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CCCF4-5F18-04EA-8B12-B0AB62DA2189}"/>
              </a:ext>
            </a:extLst>
          </p:cNvPr>
          <p:cNvSpPr txBox="1"/>
          <p:nvPr/>
        </p:nvSpPr>
        <p:spPr>
          <a:xfrm>
            <a:off x="1452563" y="3239524"/>
            <a:ext cx="61055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Overview of Project (Water Quality)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EC54C-B167-07D6-1E55-651AE2316E9B}"/>
              </a:ext>
            </a:extLst>
          </p:cNvPr>
          <p:cNvSpPr txBox="1"/>
          <p:nvPr/>
        </p:nvSpPr>
        <p:spPr>
          <a:xfrm>
            <a:off x="957262" y="4462474"/>
            <a:ext cx="84915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85" marR="210185" indent="-6350">
              <a:spcBef>
                <a:spcPts val="1230"/>
              </a:spcBef>
              <a:spcAft>
                <a:spcPts val="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  <a:ea typeface="Consolas" panose="020B0609020204030204" pitchFamily="49" charset="0"/>
                <a:cs typeface="Consolas" panose="020B0609020204030204" pitchFamily="49" charset="0"/>
              </a:rPr>
              <a:t>Access to safe drinking-water is essential to health, a basic human right and a component of effective policy for health protection. This is important as a health and development issue at a national, regional and local level. In some regions, it has been shown that investments in water supply and sanitation can yield a net economic benefit, since the reductions in adverse health effects and health care costs outweigh the costs of undertaking the interventions. </a:t>
            </a:r>
            <a:endParaRPr lang="en-IN" sz="1600" dirty="0">
              <a:effectLst/>
              <a:latin typeface="Arial Rounded MT Bold" panose="020F070403050403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047415"/>
      </p:ext>
    </p:extLst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F738E6-36F1-550B-CE61-543113A66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14" t="25979" r="17809" b="24674"/>
          <a:stretch/>
        </p:blipFill>
        <p:spPr>
          <a:xfrm>
            <a:off x="202504" y="829559"/>
            <a:ext cx="9409473" cy="41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74508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B65D4-E83E-E277-5F86-1DF39D09D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13" t="25292" r="16959" b="23436"/>
          <a:stretch/>
        </p:blipFill>
        <p:spPr>
          <a:xfrm>
            <a:off x="593888" y="2931736"/>
            <a:ext cx="8342722" cy="35161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AFC89D-1A6C-4EEE-3E6D-215697823A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04" t="28728" r="17268" b="34708"/>
          <a:stretch/>
        </p:blipFill>
        <p:spPr>
          <a:xfrm>
            <a:off x="593888" y="424206"/>
            <a:ext cx="8342721" cy="250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14980"/>
      </p:ext>
    </p:extLst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8464FA-C088-93E7-1029-0C4FC2A2B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3" t="25292" r="17809" b="33196"/>
          <a:stretch/>
        </p:blipFill>
        <p:spPr>
          <a:xfrm>
            <a:off x="565608" y="1084083"/>
            <a:ext cx="8631935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17044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8F085-A1BA-42CC-5D19-9FFB7124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5389"/>
            <a:ext cx="8596668" cy="587604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XGBoost</a:t>
            </a:r>
            <a:endParaRPr lang="en-IN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FF92F-8474-E69C-3B75-A883F8B43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81" t="25154" r="17424" b="25911"/>
          <a:stretch/>
        </p:blipFill>
        <p:spPr>
          <a:xfrm>
            <a:off x="593889" y="772993"/>
            <a:ext cx="8314441" cy="3355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F8233-1256-2F36-A590-E4380E960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50" t="26529" r="16959" b="36770"/>
          <a:stretch/>
        </p:blipFill>
        <p:spPr>
          <a:xfrm>
            <a:off x="593889" y="4128937"/>
            <a:ext cx="8399284" cy="251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195"/>
      </p:ext>
    </p:extLst>
  </p:cSld>
  <p:clrMapOvr>
    <a:masterClrMapping/>
  </p:clrMapOvr>
  <p:transition spd="slow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F2BB-9BC8-E00F-9CF7-1B40B224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728" y="260809"/>
            <a:ext cx="6975835" cy="455629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SVC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54BB6-AEE6-14FB-569E-0A5FE637E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49" t="26941" r="16881" b="15189"/>
          <a:stretch/>
        </p:blipFill>
        <p:spPr>
          <a:xfrm>
            <a:off x="895545" y="801272"/>
            <a:ext cx="8408709" cy="3968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242425-1056-A40B-050A-D75CF1E1F5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7" t="28591" r="17886" b="46392"/>
          <a:stretch/>
        </p:blipFill>
        <p:spPr>
          <a:xfrm>
            <a:off x="801278" y="4826518"/>
            <a:ext cx="8276734" cy="171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65523"/>
      </p:ext>
    </p:extLst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7E7A3-3993-DD4C-41FF-4BD60609E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6" t="27767" r="17268" b="12028"/>
          <a:stretch/>
        </p:blipFill>
        <p:spPr>
          <a:xfrm>
            <a:off x="490192" y="612742"/>
            <a:ext cx="9148475" cy="44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63533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89397-FD0F-18A9-4C1E-2F1225C22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8834"/>
            <a:ext cx="8596668" cy="568751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Tensor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E7A58-28C7-1EBA-4E2C-AB964E60A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0" t="25704" r="17809" b="16701"/>
          <a:stretch/>
        </p:blipFill>
        <p:spPr>
          <a:xfrm>
            <a:off x="443059" y="744720"/>
            <a:ext cx="8533170" cy="4187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CC5B9-9C3F-E238-6896-BAA7A5A6B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7" t="28179" r="18042" b="58488"/>
          <a:stretch/>
        </p:blipFill>
        <p:spPr>
          <a:xfrm>
            <a:off x="443059" y="4913724"/>
            <a:ext cx="8229601" cy="95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66563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1BA0-395A-23C4-6D01-9B9F96B4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4165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Model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9F482-6DC0-5608-0B57-7270DA53A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7" t="24605" r="18428" b="5705"/>
          <a:stretch/>
        </p:blipFill>
        <p:spPr>
          <a:xfrm>
            <a:off x="733318" y="1253765"/>
            <a:ext cx="8248453" cy="47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77805"/>
      </p:ext>
    </p:extLst>
  </p:cSld>
  <p:clrMapOvr>
    <a:masterClrMapping/>
  </p:clrMapOvr>
  <p:transition spd="slow">
    <p:cove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5469D-FD3B-73DA-6BAD-7DCC33A50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27" t="26667" r="14485" b="14914"/>
          <a:stretch/>
        </p:blipFill>
        <p:spPr>
          <a:xfrm>
            <a:off x="433633" y="509047"/>
            <a:ext cx="8606672" cy="3967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CE27F0-8A9A-80EC-218B-E904314E5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95" t="32440" r="21057" b="49004"/>
          <a:stretch/>
        </p:blipFill>
        <p:spPr>
          <a:xfrm>
            <a:off x="433633" y="4553147"/>
            <a:ext cx="7918515" cy="12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3854"/>
      </p:ext>
    </p:extLst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20EA0C-A557-868D-4DDE-5531255BF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1" t="26391" r="16726" b="22475"/>
          <a:stretch/>
        </p:blipFill>
        <p:spPr>
          <a:xfrm>
            <a:off x="207393" y="75415"/>
            <a:ext cx="9068586" cy="3827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32CC49-5CC2-57C3-B3EB-67BD39031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08" t="38626" r="16959" b="18350"/>
          <a:stretch/>
        </p:blipFill>
        <p:spPr>
          <a:xfrm>
            <a:off x="207393" y="3831993"/>
            <a:ext cx="8465270" cy="295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4588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91EF-F72B-4A5F-A87B-C3CB191A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038" y="2969029"/>
            <a:ext cx="3099881" cy="1114425"/>
          </a:xfrm>
        </p:spPr>
        <p:txBody>
          <a:bodyPr>
            <a:normAutofit/>
          </a:bodyPr>
          <a:lstStyle/>
          <a:p>
            <a:r>
              <a:rPr lang="en-US" sz="2800" dirty="0"/>
              <a:t>Data Science Lifecycle</a:t>
            </a:r>
            <a:endParaRPr lang="en-IN" sz="2800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878A0B80-4477-4F2E-81C6-210BB1D994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127867"/>
              </p:ext>
            </p:extLst>
          </p:nvPr>
        </p:nvGraphicFramePr>
        <p:xfrm>
          <a:off x="330742" y="726332"/>
          <a:ext cx="10460476" cy="5315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6824848"/>
      </p:ext>
    </p:extLst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3BE1-F8B0-A9EC-046E-4CB21B91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17367"/>
            <a:ext cx="8596668" cy="634738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Final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9E2E1-721E-04A9-BA3B-B438A1578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4" t="25292" r="16727" b="6117"/>
          <a:stretch/>
        </p:blipFill>
        <p:spPr>
          <a:xfrm>
            <a:off x="677334" y="952105"/>
            <a:ext cx="8408709" cy="48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2442"/>
      </p:ext>
    </p:extLst>
  </p:cSld>
  <p:clrMapOvr>
    <a:masterClrMapping/>
  </p:clrMapOvr>
  <p:transition spd="slow"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9FC724-76BF-2EC4-23BE-2F9FD06D7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8" t="25293" r="18041" b="37182"/>
          <a:stretch/>
        </p:blipFill>
        <p:spPr>
          <a:xfrm>
            <a:off x="329937" y="339366"/>
            <a:ext cx="8569067" cy="2658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1F816E-D86F-2385-EF7A-11841F770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68" t="29141" r="17191" b="22199"/>
          <a:stretch/>
        </p:blipFill>
        <p:spPr>
          <a:xfrm>
            <a:off x="329937" y="3110846"/>
            <a:ext cx="8295587" cy="333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54926"/>
      </p:ext>
    </p:extLst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F1C2-5A75-7328-177E-025B5AE20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9659"/>
            <a:ext cx="8596668" cy="521616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Features Importance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CFE84-403F-E9CE-F4A0-3B38AE4E7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31" t="25705" r="17191" b="4880"/>
          <a:stretch/>
        </p:blipFill>
        <p:spPr>
          <a:xfrm>
            <a:off x="827586" y="622169"/>
            <a:ext cx="8071317" cy="4549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6B1E3D-D987-5CE0-73F5-027D7B7AA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2" t="40412" r="18119" b="30584"/>
          <a:stretch/>
        </p:blipFill>
        <p:spPr>
          <a:xfrm>
            <a:off x="827586" y="5216164"/>
            <a:ext cx="8071317" cy="154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28449"/>
      </p:ext>
    </p:extLst>
  </p:cSld>
  <p:clrMapOvr>
    <a:masterClrMapping/>
  </p:clrMapOvr>
  <p:transition spd="slow">
    <p:cove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970D72-EA2C-4982-0D6B-536DDAE26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5" t="27217" r="17113" b="24536"/>
          <a:stretch/>
        </p:blipFill>
        <p:spPr>
          <a:xfrm>
            <a:off x="160255" y="1018095"/>
            <a:ext cx="9883804" cy="384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01288"/>
      </p:ext>
    </p:extLst>
  </p:cSld>
  <p:clrMapOvr>
    <a:masterClrMapping/>
  </p:clrMapOvr>
  <p:transition spd="slow">
    <p:cover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9CC0-B56A-D9E4-3FCB-06D70C9B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9579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Pickle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D344F-2EDA-4D7A-355F-21B884AE8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76" t="27491" r="17500" b="15876"/>
          <a:stretch/>
        </p:blipFill>
        <p:spPr>
          <a:xfrm>
            <a:off x="846439" y="1329179"/>
            <a:ext cx="8427563" cy="41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06749"/>
      </p:ext>
    </p:extLst>
  </p:cSld>
  <p:clrMapOvr>
    <a:masterClrMapping/>
  </p:clrMapOvr>
  <p:transition spd="slow">
    <p:cover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14866E-D674-1DBF-7F93-F53B5E4CF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3" r="23603" b="6666"/>
          <a:stretch/>
        </p:blipFill>
        <p:spPr>
          <a:xfrm>
            <a:off x="806824" y="1676298"/>
            <a:ext cx="8301318" cy="488171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FD5E677-6893-E28D-448A-14A5D2D2E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1949"/>
            <a:ext cx="8596668" cy="634740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Deployment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AAE18918-2169-6748-7FA5-D7F4F3563F93}"/>
              </a:ext>
            </a:extLst>
          </p:cNvPr>
          <p:cNvSpPr txBox="1">
            <a:spLocks/>
          </p:cNvSpPr>
          <p:nvPr/>
        </p:nvSpPr>
        <p:spPr>
          <a:xfrm>
            <a:off x="829734" y="1197204"/>
            <a:ext cx="8596668" cy="3786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000" b="1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Predicted Result – Water is Portable</a:t>
            </a:r>
          </a:p>
        </p:txBody>
      </p:sp>
    </p:spTree>
    <p:extLst>
      <p:ext uri="{BB962C8B-B14F-4D97-AF65-F5344CB8AC3E}">
        <p14:creationId xmlns:p14="http://schemas.microsoft.com/office/powerpoint/2010/main" val="4214542613"/>
      </p:ext>
    </p:extLst>
  </p:cSld>
  <p:clrMapOvr>
    <a:masterClrMapping/>
  </p:clrMapOvr>
  <p:transition spd="slow">
    <p:cover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3A2FB7-3DC7-B815-526A-6F7ECE04E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56" r="23677" b="6667"/>
          <a:stretch/>
        </p:blipFill>
        <p:spPr>
          <a:xfrm>
            <a:off x="541081" y="1490404"/>
            <a:ext cx="8301600" cy="4862594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C12F1BF6-E519-47ED-EAF8-2B1A6362C85A}"/>
              </a:ext>
            </a:extLst>
          </p:cNvPr>
          <p:cNvSpPr txBox="1">
            <a:spLocks/>
          </p:cNvSpPr>
          <p:nvPr/>
        </p:nvSpPr>
        <p:spPr>
          <a:xfrm>
            <a:off x="541081" y="1111764"/>
            <a:ext cx="8596668" cy="3786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000" b="1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Predicted Result – Water is Not Portable</a:t>
            </a:r>
          </a:p>
        </p:txBody>
      </p:sp>
    </p:spTree>
    <p:extLst>
      <p:ext uri="{BB962C8B-B14F-4D97-AF65-F5344CB8AC3E}">
        <p14:creationId xmlns:p14="http://schemas.microsoft.com/office/powerpoint/2010/main" val="880109477"/>
      </p:ext>
    </p:extLst>
  </p:cSld>
  <p:clrMapOvr>
    <a:masterClrMapping/>
  </p:clrMapOvr>
  <p:transition spd="slow">
    <p:cover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95DB-46DD-30BB-D973-5DDBD6D9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Challenges Faced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47FF4-BF65-8B64-C16B-ED3C11D44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Handling the Missing Value.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Challenge to Build Model for Best Accuracy.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Deployment (</a:t>
            </a:r>
            <a:r>
              <a:rPr lang="en-IN" b="1" dirty="0" err="1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Streamlit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) – to run </a:t>
            </a:r>
            <a:r>
              <a:rPr lang="en-IN" b="1" dirty="0" err="1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Streamlit</a:t>
            </a:r>
            <a:endParaRPr lang="en-IN" b="1" dirty="0"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b="1" dirty="0"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8694"/>
      </p:ext>
    </p:extLst>
  </p:cSld>
  <p:clrMapOvr>
    <a:masterClrMapping/>
  </p:clrMapOvr>
  <p:transition spd="slow">
    <p:cover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7885F-CF11-ECC2-A92E-3C95DBD5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225" y="267407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IN" sz="8000" b="1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1487295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4804B-B188-F40A-2F16-EB4D08C6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0575"/>
          </a:xfrm>
        </p:spPr>
        <p:txBody>
          <a:bodyPr/>
          <a:lstStyle/>
          <a:p>
            <a:pPr algn="ctr"/>
            <a:r>
              <a:rPr lang="en-IN" b="1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WorkFlow</a:t>
            </a:r>
            <a:endParaRPr lang="en-IN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2CA55-C568-2DD7-80C9-1AF48A908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Arial Rounded MT Bold" panose="020F0704030504030204" pitchFamily="34" charset="0"/>
              </a:rPr>
              <a:t>Importing Libraries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Arial Rounded MT Bold" panose="020F0704030504030204" pitchFamily="34" charset="0"/>
              </a:rPr>
              <a:t>Importing Data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Arial Rounded MT Bold" panose="020F0704030504030204" pitchFamily="34" charset="0"/>
              </a:rPr>
              <a:t>Exploratory Data Analysis and Visualization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Arial Rounded MT Bold" panose="020F0704030504030204" pitchFamily="34" charset="0"/>
              </a:rPr>
              <a:t>Splitting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Arial Rounded MT Bold" panose="020F0704030504030204" pitchFamily="34" charset="0"/>
              </a:rPr>
              <a:t>Model Building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Arial Rounded MT Bold" panose="020F0704030504030204" pitchFamily="34" charset="0"/>
              </a:rPr>
              <a:t>Base Model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Arial Rounded MT Bold" panose="020F0704030504030204" pitchFamily="34" charset="0"/>
              </a:rPr>
              <a:t>Final Model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Arial Rounded MT Bold" panose="020F0704030504030204" pitchFamily="34" charset="0"/>
              </a:rPr>
              <a:t>Pickle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Arial Rounded MT Bold" panose="020F0704030504030204" pitchFamily="34" charset="0"/>
              </a:rPr>
              <a:t>Deployment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84732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9EA40-D6CF-5883-1639-35F4C750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Importing Libraries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BDF02D-0C35-8515-20FB-E6B643926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69" t="24089" r="13340" b="11616"/>
          <a:stretch/>
        </p:blipFill>
        <p:spPr>
          <a:xfrm>
            <a:off x="661202" y="1457324"/>
            <a:ext cx="9159073" cy="4791075"/>
          </a:xfrm>
        </p:spPr>
      </p:pic>
    </p:spTree>
    <p:extLst>
      <p:ext uri="{BB962C8B-B14F-4D97-AF65-F5344CB8AC3E}">
        <p14:creationId xmlns:p14="http://schemas.microsoft.com/office/powerpoint/2010/main" val="16267044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C741A-3D7C-455A-8888-CD64629B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290" y="296694"/>
            <a:ext cx="8865140" cy="1303506"/>
          </a:xfrm>
        </p:spPr>
        <p:txBody>
          <a:bodyPr>
            <a:normAutofit/>
          </a:bodyPr>
          <a:lstStyle/>
          <a:p>
            <a:pPr algn="l"/>
            <a:r>
              <a:rPr lang="en-US" sz="4800" b="1" cap="none" dirty="0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Importing the  Dataset</a:t>
            </a:r>
            <a:endParaRPr lang="en-IN" sz="4800" b="1" cap="none" dirty="0">
              <a:ln w="0"/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97283-CE11-96BB-F5EE-7F0407F84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43" t="26358" r="13686" b="16707"/>
          <a:stretch/>
        </p:blipFill>
        <p:spPr>
          <a:xfrm>
            <a:off x="705881" y="1666876"/>
            <a:ext cx="868407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1264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2697-6C8E-4038-8CAA-A6976F1E4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7632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EDA(Exploratory Data Analysis)</a:t>
            </a:r>
            <a:br>
              <a:rPr lang="en-IN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</a:br>
            <a:r>
              <a:rPr lang="en-IN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And</a:t>
            </a:r>
            <a:br>
              <a:rPr lang="en-IN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</a:br>
            <a:r>
              <a:rPr lang="en-IN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Visualization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A6AE8-8044-4C80-A9D5-F9F138AE3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 err="1">
                <a:latin typeface="Arial Rounded MT Bold" panose="020F0704030504030204" pitchFamily="34" charset="0"/>
              </a:rPr>
              <a:t>Water.isnull</a:t>
            </a:r>
            <a:r>
              <a:rPr lang="en-US" b="1" dirty="0">
                <a:latin typeface="Arial Rounded MT Bold" panose="020F0704030504030204" pitchFamily="34" charset="0"/>
              </a:rPr>
              <a:t>().sum() : Checks for missing, null values in the dataset.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latin typeface="Arial Rounded MT Bold" panose="020F0704030504030204" pitchFamily="34" charset="0"/>
              </a:rPr>
              <a:t>Water.info() : gives the information about datatype of the columns.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 err="1">
                <a:latin typeface="Arial Rounded MT Bold" panose="020F0704030504030204" pitchFamily="34" charset="0"/>
              </a:rPr>
              <a:t>Water.describe</a:t>
            </a:r>
            <a:r>
              <a:rPr lang="en-US" b="1" dirty="0">
                <a:latin typeface="Arial Rounded MT Bold" panose="020F0704030504030204" pitchFamily="34" charset="0"/>
              </a:rPr>
              <a:t>() :gives the statistical values of the dataset.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latin typeface="Arial Rounded MT Bold" panose="020F0704030504030204" pitchFamily="34" charset="0"/>
              </a:rPr>
              <a:t>Handling the missing values by filling it with the mean values of the attribute.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65551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3480</TotalTime>
  <Words>381</Words>
  <Application>Microsoft Office PowerPoint</Application>
  <PresentationFormat>Widescreen</PresentationFormat>
  <Paragraphs>75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Algerian</vt:lpstr>
      <vt:lpstr>Arial</vt:lpstr>
      <vt:lpstr>Arial Black</vt:lpstr>
      <vt:lpstr>Arial Rounded MT Bold</vt:lpstr>
      <vt:lpstr>Helvetica Neue</vt:lpstr>
      <vt:lpstr>Trebuchet MS</vt:lpstr>
      <vt:lpstr>Wingdings</vt:lpstr>
      <vt:lpstr>Wingdings 3</vt:lpstr>
      <vt:lpstr>Facet</vt:lpstr>
      <vt:lpstr>Water Quality analysis</vt:lpstr>
      <vt:lpstr>Group-3</vt:lpstr>
      <vt:lpstr>Feature Description</vt:lpstr>
      <vt:lpstr>Introduction</vt:lpstr>
      <vt:lpstr>Data Science Lifecycle</vt:lpstr>
      <vt:lpstr>WorkFlow</vt:lpstr>
      <vt:lpstr>Importing Libraries</vt:lpstr>
      <vt:lpstr>Importing the  Dataset</vt:lpstr>
      <vt:lpstr>EDA(Exploratory Data Analysis) And Visualization</vt:lpstr>
      <vt:lpstr>PowerPoint Presentation</vt:lpstr>
      <vt:lpstr>PowerPoint Presentation</vt:lpstr>
      <vt:lpstr>PowerPoint Presentation</vt:lpstr>
      <vt:lpstr>PowerPoint Presentation</vt:lpstr>
      <vt:lpstr>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Standardizing the Data</vt:lpstr>
      <vt:lpstr>Model Building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Base Model</vt:lpstr>
      <vt:lpstr>Splitting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XGBoost</vt:lpstr>
      <vt:lpstr>SVC</vt:lpstr>
      <vt:lpstr>PowerPoint Presentation</vt:lpstr>
      <vt:lpstr>Tensor Flow</vt:lpstr>
      <vt:lpstr>Model Summary</vt:lpstr>
      <vt:lpstr>PowerPoint Presentation</vt:lpstr>
      <vt:lpstr>PowerPoint Presentation</vt:lpstr>
      <vt:lpstr>Final Model</vt:lpstr>
      <vt:lpstr>PowerPoint Presentation</vt:lpstr>
      <vt:lpstr>Features Importance</vt:lpstr>
      <vt:lpstr>PowerPoint Presentation</vt:lpstr>
      <vt:lpstr>Pickle</vt:lpstr>
      <vt:lpstr>Deployment</vt:lpstr>
      <vt:lpstr>PowerPoint Presentation</vt:lpstr>
      <vt:lpstr>Challenges Faced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Group-3</dc:title>
  <dc:creator>Veena R Tiwari</dc:creator>
  <cp:lastModifiedBy>Shunottara</cp:lastModifiedBy>
  <cp:revision>79</cp:revision>
  <dcterms:created xsi:type="dcterms:W3CDTF">2023-01-29T15:08:50Z</dcterms:created>
  <dcterms:modified xsi:type="dcterms:W3CDTF">2023-02-01T20:21:30Z</dcterms:modified>
</cp:coreProperties>
</file>